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312" r:id="rId2"/>
    <p:sldId id="309" r:id="rId3"/>
    <p:sldId id="301" r:id="rId4"/>
    <p:sldId id="302" r:id="rId5"/>
    <p:sldId id="304" r:id="rId6"/>
    <p:sldId id="310" r:id="rId7"/>
    <p:sldId id="306" r:id="rId8"/>
    <p:sldId id="311" r:id="rId9"/>
    <p:sldId id="307" r:id="rId10"/>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ABE"/>
    <a:srgbClr val="F4B878"/>
    <a:srgbClr val="F6B97A"/>
    <a:srgbClr val="F7D1DD"/>
    <a:srgbClr val="FFFCD2"/>
    <a:srgbClr val="C8E0DA"/>
    <a:srgbClr val="F1BACB"/>
    <a:srgbClr val="F7D2DC"/>
    <a:srgbClr val="E0F2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404" autoAdjust="0"/>
    <p:restoredTop sz="89110" autoAdjust="0"/>
  </p:normalViewPr>
  <p:slideViewPr>
    <p:cSldViewPr snapToGrid="0">
      <p:cViewPr varScale="1">
        <p:scale>
          <a:sx n="96" d="100"/>
          <a:sy n="96" d="100"/>
        </p:scale>
        <p:origin x="768" y="168"/>
      </p:cViewPr>
      <p:guideLst>
        <p:guide orient="horz" pos="2160"/>
        <p:guide pos="3840"/>
      </p:guideLst>
    </p:cSldViewPr>
  </p:slideViewPr>
  <p:notesTextViewPr>
    <p:cViewPr>
      <p:scale>
        <a:sx n="114" d="100"/>
        <a:sy n="114" d="100"/>
      </p:scale>
      <p:origin x="0" y="0"/>
    </p:cViewPr>
  </p:notesTextViewPr>
  <p:gridSpacing cx="180023" cy="180023"/>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a:lvl1pPr>
          </a:lstStyle>
          <a:p>
            <a:fld id="{525736A1-65A6-4E7B-ABAD-35BEBCB41F72}" type="datetimeFigureOut">
              <a:rPr kumimoji="1" lang="ja-JP" altLang="en-US" smtClean="0"/>
              <a:t>2024/8/2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71137F-3A7F-4583-B385-51F6E705F7D3}" type="slidenum">
              <a:rPr kumimoji="1" lang="ja-JP" altLang="en-US" smtClean="0"/>
              <a:t>‹#›</a:t>
            </a:fld>
            <a:endParaRPr kumimoji="1" lang="ja-JP" altLang="en-US"/>
          </a:p>
        </p:txBody>
      </p:sp>
    </p:spTree>
    <p:extLst>
      <p:ext uri="{BB962C8B-B14F-4D97-AF65-F5344CB8AC3E}">
        <p14:creationId xmlns:p14="http://schemas.microsoft.com/office/powerpoint/2010/main" val="405109815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3E71137F-3A7F-4583-B385-51F6E705F7D3}" type="slidenum">
              <a:rPr kumimoji="1" lang="ja-JP" altLang="en-US" smtClean="0"/>
              <a:t>1</a:t>
            </a:fld>
            <a:endParaRPr kumimoji="1" lang="ja-JP" altLang="en-US"/>
          </a:p>
        </p:txBody>
      </p:sp>
    </p:spTree>
    <p:extLst>
      <p:ext uri="{BB962C8B-B14F-4D97-AF65-F5344CB8AC3E}">
        <p14:creationId xmlns:p14="http://schemas.microsoft.com/office/powerpoint/2010/main" val="2805821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latin typeface="MS Gothic" panose="020B0609070205080204" pitchFamily="49" charset="-128"/>
                <a:ea typeface="MS Gothic" panose="020B0609070205080204" pitchFamily="49" charset="-128"/>
              </a:rPr>
              <a:t>健康診断で視力が下がっている生徒が増えていることがわかりました。（▲）メディア機器を使う時間が長過ぎる、姿勢が悪くてメディア機器の画面や本と目の間が近過ぎるなどの、「目が疲れる」生活習慣が、原因のひとつになっています。（▲）そこで、目の疲れを防ぐ方法のひとつである（▲）「目の休憩をとる」ポイントを紹介します。（▲）</a:t>
            </a:r>
          </a:p>
          <a:p>
            <a:endParaRPr kumimoji="1" lang="ja-JP" altLang="en-US">
              <a:latin typeface="MS Gothic" panose="020B0609070205080204" pitchFamily="49" charset="-128"/>
              <a:ea typeface="MS Gothic" panose="020B0609070205080204" pitchFamily="49" charset="-128"/>
            </a:endParaRPr>
          </a:p>
        </p:txBody>
      </p:sp>
      <p:sp>
        <p:nvSpPr>
          <p:cNvPr id="4" name="スライド番号プレースホルダー 3"/>
          <p:cNvSpPr>
            <a:spLocks noGrp="1"/>
          </p:cNvSpPr>
          <p:nvPr>
            <p:ph type="sldNum" sz="quarter" idx="5"/>
          </p:nvPr>
        </p:nvSpPr>
        <p:spPr/>
        <p:txBody>
          <a:bodyPr/>
          <a:lstStyle/>
          <a:p>
            <a:fld id="{3E71137F-3A7F-4583-B385-51F6E705F7D3}" type="slidenum">
              <a:rPr kumimoji="1" lang="ja-JP" altLang="en-US" smtClean="0"/>
              <a:t>2</a:t>
            </a:fld>
            <a:endParaRPr kumimoji="1" lang="ja-JP" altLang="en-US"/>
          </a:p>
        </p:txBody>
      </p:sp>
    </p:spTree>
    <p:extLst>
      <p:ext uri="{BB962C8B-B14F-4D97-AF65-F5344CB8AC3E}">
        <p14:creationId xmlns:p14="http://schemas.microsoft.com/office/powerpoint/2010/main" val="2123042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latin typeface="MS Gothic" panose="020B0609070205080204" pitchFamily="49" charset="-128"/>
                <a:ea typeface="MS Gothic" panose="020B0609070205080204" pitchFamily="49" charset="-128"/>
              </a:rPr>
              <a:t>目の休憩をとるポイントとは、（▲）</a:t>
            </a:r>
            <a:r>
              <a:rPr kumimoji="1" lang="en-US" altLang="ja-JP" dirty="0">
                <a:latin typeface="MS Gothic" panose="020B0609070205080204" pitchFamily="49" charset="-128"/>
                <a:ea typeface="MS Gothic" panose="020B0609070205080204" pitchFamily="49" charset="-128"/>
              </a:rPr>
              <a:t>20</a:t>
            </a:r>
            <a:r>
              <a:rPr kumimoji="1" lang="ja-JP" altLang="en-US">
                <a:latin typeface="MS Gothic" panose="020B0609070205080204" pitchFamily="49" charset="-128"/>
                <a:ea typeface="MS Gothic" panose="020B0609070205080204" pitchFamily="49" charset="-128"/>
              </a:rPr>
              <a:t>分に１回、</a:t>
            </a:r>
            <a:r>
              <a:rPr kumimoji="1" lang="en-US" altLang="ja-JP" dirty="0">
                <a:latin typeface="MS Gothic" panose="020B0609070205080204" pitchFamily="49" charset="-128"/>
                <a:ea typeface="MS Gothic" panose="020B0609070205080204" pitchFamily="49" charset="-128"/>
              </a:rPr>
              <a:t>20</a:t>
            </a:r>
            <a:r>
              <a:rPr kumimoji="1" lang="ja-JP" altLang="en-US">
                <a:latin typeface="MS Gothic" panose="020B0609070205080204" pitchFamily="49" charset="-128"/>
                <a:ea typeface="MS Gothic" panose="020B0609070205080204" pitchFamily="49" charset="-128"/>
              </a:rPr>
              <a:t>秒程度、「遠くを眺める」ことです。（▲）</a:t>
            </a:r>
            <a:endParaRPr kumimoji="1" lang="en-US" altLang="ja-JP" dirty="0">
              <a:latin typeface="MS Gothic" panose="020B0609070205080204" pitchFamily="49" charset="-128"/>
              <a:ea typeface="MS Gothic" panose="020B0609070205080204" pitchFamily="49" charset="-128"/>
            </a:endParaRPr>
          </a:p>
        </p:txBody>
      </p:sp>
      <p:sp>
        <p:nvSpPr>
          <p:cNvPr id="4" name="スライド番号プレースホルダー 3"/>
          <p:cNvSpPr>
            <a:spLocks noGrp="1"/>
          </p:cNvSpPr>
          <p:nvPr>
            <p:ph type="sldNum" sz="quarter" idx="5"/>
          </p:nvPr>
        </p:nvSpPr>
        <p:spPr/>
        <p:txBody>
          <a:bodyPr/>
          <a:lstStyle/>
          <a:p>
            <a:fld id="{3E71137F-3A7F-4583-B385-51F6E705F7D3}" type="slidenum">
              <a:rPr kumimoji="1" lang="ja-JP" altLang="en-US" smtClean="0"/>
              <a:t>3</a:t>
            </a:fld>
            <a:endParaRPr kumimoji="1" lang="ja-JP" altLang="en-US"/>
          </a:p>
        </p:txBody>
      </p:sp>
    </p:spTree>
    <p:extLst>
      <p:ext uri="{BB962C8B-B14F-4D97-AF65-F5344CB8AC3E}">
        <p14:creationId xmlns:p14="http://schemas.microsoft.com/office/powerpoint/2010/main" val="2352929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latin typeface="MS Gothic" panose="020B0609070205080204" pitchFamily="49" charset="-128"/>
                <a:ea typeface="MS Gothic" panose="020B0609070205080204" pitchFamily="49" charset="-128"/>
              </a:rPr>
              <a:t>目の（▲）中には、（▲）「水晶体」と呼ばれるやわらかいレンズと、（▲）それを引っ張る筋肉である「毛様体筋」があります。（▲）</a:t>
            </a:r>
          </a:p>
          <a:p>
            <a:endParaRPr kumimoji="1" lang="ja-JP" altLang="en-US">
              <a:latin typeface="MS Gothic" panose="020B0609070205080204" pitchFamily="49" charset="-128"/>
              <a:ea typeface="MS Gothic" panose="020B0609070205080204" pitchFamily="49" charset="-128"/>
            </a:endParaRPr>
          </a:p>
          <a:p>
            <a:endParaRPr kumimoji="1" lang="en-US" altLang="ja-JP" dirty="0"/>
          </a:p>
        </p:txBody>
      </p:sp>
      <p:sp>
        <p:nvSpPr>
          <p:cNvPr id="4" name="スライド番号プレースホルダー 3"/>
          <p:cNvSpPr>
            <a:spLocks noGrp="1"/>
          </p:cNvSpPr>
          <p:nvPr>
            <p:ph type="sldNum" sz="quarter" idx="5"/>
          </p:nvPr>
        </p:nvSpPr>
        <p:spPr/>
        <p:txBody>
          <a:bodyPr/>
          <a:lstStyle/>
          <a:p>
            <a:fld id="{3E71137F-3A7F-4583-B385-51F6E705F7D3}" type="slidenum">
              <a:rPr kumimoji="1" lang="ja-JP" altLang="en-US" smtClean="0"/>
              <a:t>4</a:t>
            </a:fld>
            <a:endParaRPr kumimoji="1" lang="ja-JP" altLang="en-US"/>
          </a:p>
        </p:txBody>
      </p:sp>
    </p:spTree>
    <p:extLst>
      <p:ext uri="{BB962C8B-B14F-4D97-AF65-F5344CB8AC3E}">
        <p14:creationId xmlns:p14="http://schemas.microsoft.com/office/powerpoint/2010/main" val="3987677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latin typeface="MS Gothic" panose="020B0609070205080204" pitchFamily="49" charset="-128"/>
                <a:ea typeface="MS Gothic" panose="020B0609070205080204" pitchFamily="49" charset="-128"/>
              </a:rPr>
              <a:t>近くにあるものを見ているときは、（▲）毛様体筋に力を入れて、水晶体を厚くし、目のピントを合わせます。（▲）これを続けていると、毛様体筋は疲れます。（▲）</a:t>
            </a:r>
          </a:p>
        </p:txBody>
      </p:sp>
      <p:sp>
        <p:nvSpPr>
          <p:cNvPr id="4" name="スライド番号プレースホルダー 3"/>
          <p:cNvSpPr>
            <a:spLocks noGrp="1"/>
          </p:cNvSpPr>
          <p:nvPr>
            <p:ph type="sldNum" sz="quarter" idx="5"/>
          </p:nvPr>
        </p:nvSpPr>
        <p:spPr/>
        <p:txBody>
          <a:bodyPr/>
          <a:lstStyle/>
          <a:p>
            <a:fld id="{3E71137F-3A7F-4583-B385-51F6E705F7D3}" type="slidenum">
              <a:rPr kumimoji="1" lang="ja-JP" altLang="en-US" smtClean="0"/>
              <a:t>5</a:t>
            </a:fld>
            <a:endParaRPr kumimoji="1" lang="ja-JP" altLang="en-US"/>
          </a:p>
        </p:txBody>
      </p:sp>
    </p:spTree>
    <p:extLst>
      <p:ext uri="{BB962C8B-B14F-4D97-AF65-F5344CB8AC3E}">
        <p14:creationId xmlns:p14="http://schemas.microsoft.com/office/powerpoint/2010/main" val="3604385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latin typeface="MS Gothic" panose="020B0609070205080204" pitchFamily="49" charset="-128"/>
                <a:ea typeface="MS Gothic" panose="020B0609070205080204" pitchFamily="49" charset="-128"/>
              </a:rPr>
              <a:t>（▲）遠くを見ているときは、（▲）毛様体筋の力を抜いて、水晶体を薄くし、目のピントを遠くに合わせます。（▲）毛様体筋がリラックスして、目を休めることができます。</a:t>
            </a:r>
          </a:p>
          <a:p>
            <a:r>
              <a:rPr kumimoji="1" lang="ja-JP" altLang="en-US">
                <a:latin typeface="MS Gothic" panose="020B0609070205080204" pitchFamily="49" charset="-128"/>
                <a:ea typeface="MS Gothic" panose="020B0609070205080204" pitchFamily="49" charset="-128"/>
              </a:rPr>
              <a:t>メディア機器を使ったり、本を読んだりするときは、ときどき遠くを見て目の休憩をとりましょう。（▲）</a:t>
            </a:r>
          </a:p>
          <a:p>
            <a:endParaRPr kumimoji="1" lang="ja-JP" altLang="en-US">
              <a:latin typeface="MS Gothic" panose="020B0609070205080204" pitchFamily="49" charset="-128"/>
              <a:ea typeface="MS Gothic" panose="020B0609070205080204" pitchFamily="49" charset="-128"/>
            </a:endParaRPr>
          </a:p>
          <a:p>
            <a:endParaRPr kumimoji="1" lang="ja-JP" altLang="en-US">
              <a:latin typeface="MS Gothic" panose="020B0609070205080204" pitchFamily="49" charset="-128"/>
              <a:ea typeface="MS Gothic" panose="020B0609070205080204" pitchFamily="49" charset="-128"/>
            </a:endParaRPr>
          </a:p>
        </p:txBody>
      </p:sp>
      <p:sp>
        <p:nvSpPr>
          <p:cNvPr id="4" name="スライド番号プレースホルダー 3"/>
          <p:cNvSpPr>
            <a:spLocks noGrp="1"/>
          </p:cNvSpPr>
          <p:nvPr>
            <p:ph type="sldNum" sz="quarter" idx="5"/>
          </p:nvPr>
        </p:nvSpPr>
        <p:spPr/>
        <p:txBody>
          <a:bodyPr/>
          <a:lstStyle/>
          <a:p>
            <a:fld id="{3E71137F-3A7F-4583-B385-51F6E705F7D3}" type="slidenum">
              <a:rPr kumimoji="1" lang="ja-JP" altLang="en-US" smtClean="0"/>
              <a:t>6</a:t>
            </a:fld>
            <a:endParaRPr kumimoji="1" lang="ja-JP" altLang="en-US"/>
          </a:p>
        </p:txBody>
      </p:sp>
    </p:spTree>
    <p:extLst>
      <p:ext uri="{BB962C8B-B14F-4D97-AF65-F5344CB8AC3E}">
        <p14:creationId xmlns:p14="http://schemas.microsoft.com/office/powerpoint/2010/main" val="2412550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latin typeface="MS Gothic" panose="020B0609070205080204" pitchFamily="49" charset="-128"/>
                <a:ea typeface="MS Gothic" panose="020B0609070205080204" pitchFamily="49" charset="-128"/>
              </a:rPr>
              <a:t>また、メディア機器の画面や本などをずっと見続けると、（▲）目が乾いて、目の疲れにつながります。（▲）意識して、しっかりとまばたきを行いましょう。（▲）</a:t>
            </a:r>
          </a:p>
        </p:txBody>
      </p:sp>
      <p:sp>
        <p:nvSpPr>
          <p:cNvPr id="4" name="スライド番号プレースホルダー 3"/>
          <p:cNvSpPr>
            <a:spLocks noGrp="1"/>
          </p:cNvSpPr>
          <p:nvPr>
            <p:ph type="sldNum" sz="quarter" idx="5"/>
          </p:nvPr>
        </p:nvSpPr>
        <p:spPr/>
        <p:txBody>
          <a:bodyPr/>
          <a:lstStyle/>
          <a:p>
            <a:fld id="{3E71137F-3A7F-4583-B385-51F6E705F7D3}" type="slidenum">
              <a:rPr kumimoji="1" lang="ja-JP" altLang="en-US" smtClean="0"/>
              <a:t>7</a:t>
            </a:fld>
            <a:endParaRPr kumimoji="1" lang="ja-JP" altLang="en-US"/>
          </a:p>
        </p:txBody>
      </p:sp>
    </p:spTree>
    <p:extLst>
      <p:ext uri="{BB962C8B-B14F-4D97-AF65-F5344CB8AC3E}">
        <p14:creationId xmlns:p14="http://schemas.microsoft.com/office/powerpoint/2010/main" val="3687974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latin typeface="MS Gothic" panose="020B0609070205080204" pitchFamily="49" charset="-128"/>
                <a:ea typeface="MS Gothic" panose="020B0609070205080204" pitchFamily="49" charset="-128"/>
              </a:rPr>
              <a:t>最近の研究で、日光に含まれている光が目に入ると、近視が進まないようになることがわかってきました。屋外で体を動かし、（▲）日光を浴びましょう。</a:t>
            </a:r>
            <a:endParaRPr kumimoji="1" lang="en-US" altLang="ja-JP" dirty="0">
              <a:latin typeface="MS Gothic" panose="020B0609070205080204" pitchFamily="49" charset="-128"/>
              <a:ea typeface="MS Gothic" panose="020B0609070205080204" pitchFamily="49" charset="-128"/>
            </a:endParaRPr>
          </a:p>
        </p:txBody>
      </p:sp>
      <p:sp>
        <p:nvSpPr>
          <p:cNvPr id="4" name="スライド番号プレースホルダー 3"/>
          <p:cNvSpPr>
            <a:spLocks noGrp="1"/>
          </p:cNvSpPr>
          <p:nvPr>
            <p:ph type="sldNum" sz="quarter" idx="5"/>
          </p:nvPr>
        </p:nvSpPr>
        <p:spPr/>
        <p:txBody>
          <a:bodyPr/>
          <a:lstStyle/>
          <a:p>
            <a:fld id="{3E71137F-3A7F-4583-B385-51F6E705F7D3}" type="slidenum">
              <a:rPr kumimoji="1" lang="ja-JP" altLang="en-US" smtClean="0"/>
              <a:t>8</a:t>
            </a:fld>
            <a:endParaRPr kumimoji="1" lang="ja-JP" altLang="en-US"/>
          </a:p>
        </p:txBody>
      </p:sp>
    </p:spTree>
    <p:extLst>
      <p:ext uri="{BB962C8B-B14F-4D97-AF65-F5344CB8AC3E}">
        <p14:creationId xmlns:p14="http://schemas.microsoft.com/office/powerpoint/2010/main" val="3178281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3E71137F-3A7F-4583-B385-51F6E705F7D3}" type="slidenum">
              <a:rPr kumimoji="1" lang="ja-JP" altLang="en-US" smtClean="0"/>
              <a:t>9</a:t>
            </a:fld>
            <a:endParaRPr kumimoji="1" lang="ja-JP" altLang="en-US"/>
          </a:p>
        </p:txBody>
      </p:sp>
    </p:spTree>
    <p:extLst>
      <p:ext uri="{BB962C8B-B14F-4D97-AF65-F5344CB8AC3E}">
        <p14:creationId xmlns:p14="http://schemas.microsoft.com/office/powerpoint/2010/main" val="1721914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B5DF63-1258-4041-BA27-39D27D275C21}"/>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3424FCFD-F6AD-43DB-8308-419E5A090C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907E043F-7A1A-4CD2-BBE8-D2BAC2F8DB17}"/>
              </a:ext>
            </a:extLst>
          </p:cNvPr>
          <p:cNvSpPr>
            <a:spLocks noGrp="1"/>
          </p:cNvSpPr>
          <p:nvPr>
            <p:ph type="dt" sz="half" idx="10"/>
          </p:nvPr>
        </p:nvSpPr>
        <p:spPr/>
        <p:txBody>
          <a:bodyPr/>
          <a:lstStyle/>
          <a:p>
            <a:fld id="{51E6068A-426A-45CF-A295-37D3FB67DB18}" type="datetimeFigureOut">
              <a:rPr kumimoji="1" lang="ja-JP" altLang="en-US" smtClean="0"/>
              <a:t>2024/8/2</a:t>
            </a:fld>
            <a:endParaRPr kumimoji="1" lang="ja-JP" altLang="en-US"/>
          </a:p>
        </p:txBody>
      </p:sp>
      <p:sp>
        <p:nvSpPr>
          <p:cNvPr id="5" name="フッター プレースホルダー 4">
            <a:extLst>
              <a:ext uri="{FF2B5EF4-FFF2-40B4-BE49-F238E27FC236}">
                <a16:creationId xmlns:a16="http://schemas.microsoft.com/office/drawing/2014/main" id="{4FC349DA-A39F-47BB-8B9B-F52F1BCF568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A7DE90D-31C9-4800-849E-985093D14981}"/>
              </a:ext>
            </a:extLst>
          </p:cNvPr>
          <p:cNvSpPr>
            <a:spLocks noGrp="1"/>
          </p:cNvSpPr>
          <p:nvPr>
            <p:ph type="sldNum" sz="quarter" idx="12"/>
          </p:nvPr>
        </p:nvSpPr>
        <p:spPr/>
        <p:txBody>
          <a:bodyPr/>
          <a:lstStyle/>
          <a:p>
            <a:fld id="{B83487BD-4255-401B-862B-95B2E335F9F0}" type="slidenum">
              <a:rPr kumimoji="1" lang="ja-JP" altLang="en-US" smtClean="0"/>
              <a:t>‹#›</a:t>
            </a:fld>
            <a:endParaRPr kumimoji="1" lang="ja-JP" altLang="en-US"/>
          </a:p>
        </p:txBody>
      </p:sp>
    </p:spTree>
    <p:extLst>
      <p:ext uri="{BB962C8B-B14F-4D97-AF65-F5344CB8AC3E}">
        <p14:creationId xmlns:p14="http://schemas.microsoft.com/office/powerpoint/2010/main" val="2117555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048B57-BBDE-4FCB-AE58-6F0244FA96F3}"/>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2AD1110-1244-4160-859B-4BBFC6515ADF}"/>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ED59D8E-D74C-47DC-9F63-EB3C7652FAE3}"/>
              </a:ext>
            </a:extLst>
          </p:cNvPr>
          <p:cNvSpPr>
            <a:spLocks noGrp="1"/>
          </p:cNvSpPr>
          <p:nvPr>
            <p:ph type="dt" sz="half" idx="10"/>
          </p:nvPr>
        </p:nvSpPr>
        <p:spPr/>
        <p:txBody>
          <a:bodyPr/>
          <a:lstStyle/>
          <a:p>
            <a:fld id="{51E6068A-426A-45CF-A295-37D3FB67DB18}" type="datetimeFigureOut">
              <a:rPr kumimoji="1" lang="ja-JP" altLang="en-US" smtClean="0"/>
              <a:t>2024/8/2</a:t>
            </a:fld>
            <a:endParaRPr kumimoji="1" lang="ja-JP" altLang="en-US"/>
          </a:p>
        </p:txBody>
      </p:sp>
      <p:sp>
        <p:nvSpPr>
          <p:cNvPr id="5" name="フッター プレースホルダー 4">
            <a:extLst>
              <a:ext uri="{FF2B5EF4-FFF2-40B4-BE49-F238E27FC236}">
                <a16:creationId xmlns:a16="http://schemas.microsoft.com/office/drawing/2014/main" id="{60DB9919-71DD-4DA8-ABA5-66854605E09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749CF4A-E0D2-4761-9420-2059C8A1C3BC}"/>
              </a:ext>
            </a:extLst>
          </p:cNvPr>
          <p:cNvSpPr>
            <a:spLocks noGrp="1"/>
          </p:cNvSpPr>
          <p:nvPr>
            <p:ph type="sldNum" sz="quarter" idx="12"/>
          </p:nvPr>
        </p:nvSpPr>
        <p:spPr/>
        <p:txBody>
          <a:bodyPr/>
          <a:lstStyle/>
          <a:p>
            <a:fld id="{B83487BD-4255-401B-862B-95B2E335F9F0}" type="slidenum">
              <a:rPr kumimoji="1" lang="ja-JP" altLang="en-US" smtClean="0"/>
              <a:t>‹#›</a:t>
            </a:fld>
            <a:endParaRPr kumimoji="1" lang="ja-JP" altLang="en-US"/>
          </a:p>
        </p:txBody>
      </p:sp>
    </p:spTree>
    <p:extLst>
      <p:ext uri="{BB962C8B-B14F-4D97-AF65-F5344CB8AC3E}">
        <p14:creationId xmlns:p14="http://schemas.microsoft.com/office/powerpoint/2010/main" val="1649286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680DFD1-3662-4A86-8371-FC84443F5A87}"/>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9975932-EE03-46FB-9D48-553E8101EAD4}"/>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6E7832D-C976-4529-8A3A-4214B9ED822E}"/>
              </a:ext>
            </a:extLst>
          </p:cNvPr>
          <p:cNvSpPr>
            <a:spLocks noGrp="1"/>
          </p:cNvSpPr>
          <p:nvPr>
            <p:ph type="dt" sz="half" idx="10"/>
          </p:nvPr>
        </p:nvSpPr>
        <p:spPr/>
        <p:txBody>
          <a:bodyPr/>
          <a:lstStyle/>
          <a:p>
            <a:fld id="{51E6068A-426A-45CF-A295-37D3FB67DB18}" type="datetimeFigureOut">
              <a:rPr kumimoji="1" lang="ja-JP" altLang="en-US" smtClean="0"/>
              <a:t>2024/8/2</a:t>
            </a:fld>
            <a:endParaRPr kumimoji="1" lang="ja-JP" altLang="en-US"/>
          </a:p>
        </p:txBody>
      </p:sp>
      <p:sp>
        <p:nvSpPr>
          <p:cNvPr id="5" name="フッター プレースホルダー 4">
            <a:extLst>
              <a:ext uri="{FF2B5EF4-FFF2-40B4-BE49-F238E27FC236}">
                <a16:creationId xmlns:a16="http://schemas.microsoft.com/office/drawing/2014/main" id="{D05BDEE5-DD80-485A-9915-5D2DD21AE60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8599ABE-F0DD-4409-B13F-F067071AEB0C}"/>
              </a:ext>
            </a:extLst>
          </p:cNvPr>
          <p:cNvSpPr>
            <a:spLocks noGrp="1"/>
          </p:cNvSpPr>
          <p:nvPr>
            <p:ph type="sldNum" sz="quarter" idx="12"/>
          </p:nvPr>
        </p:nvSpPr>
        <p:spPr/>
        <p:txBody>
          <a:bodyPr/>
          <a:lstStyle/>
          <a:p>
            <a:fld id="{B83487BD-4255-401B-862B-95B2E335F9F0}" type="slidenum">
              <a:rPr kumimoji="1" lang="ja-JP" altLang="en-US" smtClean="0"/>
              <a:t>‹#›</a:t>
            </a:fld>
            <a:endParaRPr kumimoji="1" lang="ja-JP" altLang="en-US"/>
          </a:p>
        </p:txBody>
      </p:sp>
    </p:spTree>
    <p:extLst>
      <p:ext uri="{BB962C8B-B14F-4D97-AF65-F5344CB8AC3E}">
        <p14:creationId xmlns:p14="http://schemas.microsoft.com/office/powerpoint/2010/main" val="3443212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E63FF7-DE73-4763-B965-80B4657B151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42BF4AB-3E91-4004-B06F-4CB429564BEA}"/>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E6A1037-D73F-419D-BEC1-C7F27E1652B2}"/>
              </a:ext>
            </a:extLst>
          </p:cNvPr>
          <p:cNvSpPr>
            <a:spLocks noGrp="1"/>
          </p:cNvSpPr>
          <p:nvPr>
            <p:ph type="dt" sz="half" idx="10"/>
          </p:nvPr>
        </p:nvSpPr>
        <p:spPr/>
        <p:txBody>
          <a:bodyPr/>
          <a:lstStyle/>
          <a:p>
            <a:fld id="{51E6068A-426A-45CF-A295-37D3FB67DB18}" type="datetimeFigureOut">
              <a:rPr kumimoji="1" lang="ja-JP" altLang="en-US" smtClean="0"/>
              <a:t>2024/8/2</a:t>
            </a:fld>
            <a:endParaRPr kumimoji="1" lang="ja-JP" altLang="en-US"/>
          </a:p>
        </p:txBody>
      </p:sp>
      <p:sp>
        <p:nvSpPr>
          <p:cNvPr id="5" name="フッター プレースホルダー 4">
            <a:extLst>
              <a:ext uri="{FF2B5EF4-FFF2-40B4-BE49-F238E27FC236}">
                <a16:creationId xmlns:a16="http://schemas.microsoft.com/office/drawing/2014/main" id="{1B33FA3F-4DF5-4358-A24C-86D5BA48D5E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88B5A51-8287-4E41-B33D-0E7218428E85}"/>
              </a:ext>
            </a:extLst>
          </p:cNvPr>
          <p:cNvSpPr>
            <a:spLocks noGrp="1"/>
          </p:cNvSpPr>
          <p:nvPr>
            <p:ph type="sldNum" sz="quarter" idx="12"/>
          </p:nvPr>
        </p:nvSpPr>
        <p:spPr/>
        <p:txBody>
          <a:bodyPr/>
          <a:lstStyle/>
          <a:p>
            <a:fld id="{B83487BD-4255-401B-862B-95B2E335F9F0}" type="slidenum">
              <a:rPr kumimoji="1" lang="ja-JP" altLang="en-US" smtClean="0"/>
              <a:t>‹#›</a:t>
            </a:fld>
            <a:endParaRPr kumimoji="1" lang="ja-JP" altLang="en-US"/>
          </a:p>
        </p:txBody>
      </p:sp>
    </p:spTree>
    <p:extLst>
      <p:ext uri="{BB962C8B-B14F-4D97-AF65-F5344CB8AC3E}">
        <p14:creationId xmlns:p14="http://schemas.microsoft.com/office/powerpoint/2010/main" val="3765451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891F85-702F-4323-AB11-F615DE7B48A4}"/>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E30E43D-9C58-47F7-87AA-A292286F26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A4D3A6C-369F-4269-9087-2F406F64F7AD}"/>
              </a:ext>
            </a:extLst>
          </p:cNvPr>
          <p:cNvSpPr>
            <a:spLocks noGrp="1"/>
          </p:cNvSpPr>
          <p:nvPr>
            <p:ph type="dt" sz="half" idx="10"/>
          </p:nvPr>
        </p:nvSpPr>
        <p:spPr/>
        <p:txBody>
          <a:bodyPr/>
          <a:lstStyle/>
          <a:p>
            <a:fld id="{51E6068A-426A-45CF-A295-37D3FB67DB18}" type="datetimeFigureOut">
              <a:rPr kumimoji="1" lang="ja-JP" altLang="en-US" smtClean="0"/>
              <a:t>2024/8/2</a:t>
            </a:fld>
            <a:endParaRPr kumimoji="1" lang="ja-JP" altLang="en-US"/>
          </a:p>
        </p:txBody>
      </p:sp>
      <p:sp>
        <p:nvSpPr>
          <p:cNvPr id="5" name="フッター プレースホルダー 4">
            <a:extLst>
              <a:ext uri="{FF2B5EF4-FFF2-40B4-BE49-F238E27FC236}">
                <a16:creationId xmlns:a16="http://schemas.microsoft.com/office/drawing/2014/main" id="{D6FBFB30-2948-450F-8F6D-67AA6EE1F8A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15D5D8A-4B24-4F44-9417-0CF9C3B9C83C}"/>
              </a:ext>
            </a:extLst>
          </p:cNvPr>
          <p:cNvSpPr>
            <a:spLocks noGrp="1"/>
          </p:cNvSpPr>
          <p:nvPr>
            <p:ph type="sldNum" sz="quarter" idx="12"/>
          </p:nvPr>
        </p:nvSpPr>
        <p:spPr/>
        <p:txBody>
          <a:bodyPr/>
          <a:lstStyle/>
          <a:p>
            <a:fld id="{B83487BD-4255-401B-862B-95B2E335F9F0}" type="slidenum">
              <a:rPr kumimoji="1" lang="ja-JP" altLang="en-US" smtClean="0"/>
              <a:t>‹#›</a:t>
            </a:fld>
            <a:endParaRPr kumimoji="1" lang="ja-JP" altLang="en-US"/>
          </a:p>
        </p:txBody>
      </p:sp>
    </p:spTree>
    <p:extLst>
      <p:ext uri="{BB962C8B-B14F-4D97-AF65-F5344CB8AC3E}">
        <p14:creationId xmlns:p14="http://schemas.microsoft.com/office/powerpoint/2010/main" val="1474530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034EC0-42CB-468E-B838-4FB009BCB2B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4F0829C-CBB9-4C68-B4E1-D6931C0D9DC5}"/>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DD04B850-B518-4352-81D6-CB6E83203463}"/>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97F1E23B-826C-4C0E-B408-B19AE9D96196}"/>
              </a:ext>
            </a:extLst>
          </p:cNvPr>
          <p:cNvSpPr>
            <a:spLocks noGrp="1"/>
          </p:cNvSpPr>
          <p:nvPr>
            <p:ph type="dt" sz="half" idx="10"/>
          </p:nvPr>
        </p:nvSpPr>
        <p:spPr/>
        <p:txBody>
          <a:bodyPr/>
          <a:lstStyle/>
          <a:p>
            <a:fld id="{51E6068A-426A-45CF-A295-37D3FB67DB18}" type="datetimeFigureOut">
              <a:rPr kumimoji="1" lang="ja-JP" altLang="en-US" smtClean="0"/>
              <a:t>2024/8/2</a:t>
            </a:fld>
            <a:endParaRPr kumimoji="1" lang="ja-JP" altLang="en-US"/>
          </a:p>
        </p:txBody>
      </p:sp>
      <p:sp>
        <p:nvSpPr>
          <p:cNvPr id="6" name="フッター プレースホルダー 5">
            <a:extLst>
              <a:ext uri="{FF2B5EF4-FFF2-40B4-BE49-F238E27FC236}">
                <a16:creationId xmlns:a16="http://schemas.microsoft.com/office/drawing/2014/main" id="{8147B4FD-D34D-4CE3-B1F1-4AE2859AE2E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18601F6-A735-4080-84B2-2192696C7CA8}"/>
              </a:ext>
            </a:extLst>
          </p:cNvPr>
          <p:cNvSpPr>
            <a:spLocks noGrp="1"/>
          </p:cNvSpPr>
          <p:nvPr>
            <p:ph type="sldNum" sz="quarter" idx="12"/>
          </p:nvPr>
        </p:nvSpPr>
        <p:spPr/>
        <p:txBody>
          <a:bodyPr/>
          <a:lstStyle/>
          <a:p>
            <a:fld id="{B83487BD-4255-401B-862B-95B2E335F9F0}" type="slidenum">
              <a:rPr kumimoji="1" lang="ja-JP" altLang="en-US" smtClean="0"/>
              <a:t>‹#›</a:t>
            </a:fld>
            <a:endParaRPr kumimoji="1" lang="ja-JP" altLang="en-US"/>
          </a:p>
        </p:txBody>
      </p:sp>
    </p:spTree>
    <p:extLst>
      <p:ext uri="{BB962C8B-B14F-4D97-AF65-F5344CB8AC3E}">
        <p14:creationId xmlns:p14="http://schemas.microsoft.com/office/powerpoint/2010/main" val="3620177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8DB849-F565-404D-A4AD-87BE0759E616}"/>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DBACB63-BA37-46E3-9D82-D9230EB387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5C4EF44C-20D6-47DD-821E-BAB9AACA1F6E}"/>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06F77043-4A4C-4A9A-B1B3-BCA34E83F3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BF69F194-24CE-4763-8EFF-CD0A686F7CA9}"/>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F86691E1-5305-4325-AAF3-CF8971CF945F}"/>
              </a:ext>
            </a:extLst>
          </p:cNvPr>
          <p:cNvSpPr>
            <a:spLocks noGrp="1"/>
          </p:cNvSpPr>
          <p:nvPr>
            <p:ph type="dt" sz="half" idx="10"/>
          </p:nvPr>
        </p:nvSpPr>
        <p:spPr/>
        <p:txBody>
          <a:bodyPr/>
          <a:lstStyle/>
          <a:p>
            <a:fld id="{51E6068A-426A-45CF-A295-37D3FB67DB18}" type="datetimeFigureOut">
              <a:rPr kumimoji="1" lang="ja-JP" altLang="en-US" smtClean="0"/>
              <a:t>2024/8/2</a:t>
            </a:fld>
            <a:endParaRPr kumimoji="1" lang="ja-JP" altLang="en-US"/>
          </a:p>
        </p:txBody>
      </p:sp>
      <p:sp>
        <p:nvSpPr>
          <p:cNvPr id="8" name="フッター プレースホルダー 7">
            <a:extLst>
              <a:ext uri="{FF2B5EF4-FFF2-40B4-BE49-F238E27FC236}">
                <a16:creationId xmlns:a16="http://schemas.microsoft.com/office/drawing/2014/main" id="{646E04D0-8F65-40BD-8E0A-427C02155696}"/>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67BAFA56-B306-47FC-86F5-B51C62F61E1B}"/>
              </a:ext>
            </a:extLst>
          </p:cNvPr>
          <p:cNvSpPr>
            <a:spLocks noGrp="1"/>
          </p:cNvSpPr>
          <p:nvPr>
            <p:ph type="sldNum" sz="quarter" idx="12"/>
          </p:nvPr>
        </p:nvSpPr>
        <p:spPr/>
        <p:txBody>
          <a:bodyPr/>
          <a:lstStyle/>
          <a:p>
            <a:fld id="{B83487BD-4255-401B-862B-95B2E335F9F0}" type="slidenum">
              <a:rPr kumimoji="1" lang="ja-JP" altLang="en-US" smtClean="0"/>
              <a:t>‹#›</a:t>
            </a:fld>
            <a:endParaRPr kumimoji="1" lang="ja-JP" altLang="en-US"/>
          </a:p>
        </p:txBody>
      </p:sp>
    </p:spTree>
    <p:extLst>
      <p:ext uri="{BB962C8B-B14F-4D97-AF65-F5344CB8AC3E}">
        <p14:creationId xmlns:p14="http://schemas.microsoft.com/office/powerpoint/2010/main" val="2573611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3FA412-9D74-46BE-9512-C4C8CA8866B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2469657B-451A-4FBD-8310-AB75BC09AF77}"/>
              </a:ext>
            </a:extLst>
          </p:cNvPr>
          <p:cNvSpPr>
            <a:spLocks noGrp="1"/>
          </p:cNvSpPr>
          <p:nvPr>
            <p:ph type="dt" sz="half" idx="10"/>
          </p:nvPr>
        </p:nvSpPr>
        <p:spPr/>
        <p:txBody>
          <a:bodyPr/>
          <a:lstStyle/>
          <a:p>
            <a:fld id="{51E6068A-426A-45CF-A295-37D3FB67DB18}" type="datetimeFigureOut">
              <a:rPr kumimoji="1" lang="ja-JP" altLang="en-US" smtClean="0"/>
              <a:t>2024/8/2</a:t>
            </a:fld>
            <a:endParaRPr kumimoji="1" lang="ja-JP" altLang="en-US"/>
          </a:p>
        </p:txBody>
      </p:sp>
      <p:sp>
        <p:nvSpPr>
          <p:cNvPr id="4" name="フッター プレースホルダー 3">
            <a:extLst>
              <a:ext uri="{FF2B5EF4-FFF2-40B4-BE49-F238E27FC236}">
                <a16:creationId xmlns:a16="http://schemas.microsoft.com/office/drawing/2014/main" id="{FCF4A4A9-F9BF-40F7-93F2-4A355662DE4F}"/>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13556F0C-63C0-46D5-873F-B3C893834D6A}"/>
              </a:ext>
            </a:extLst>
          </p:cNvPr>
          <p:cNvSpPr>
            <a:spLocks noGrp="1"/>
          </p:cNvSpPr>
          <p:nvPr>
            <p:ph type="sldNum" sz="quarter" idx="12"/>
          </p:nvPr>
        </p:nvSpPr>
        <p:spPr/>
        <p:txBody>
          <a:bodyPr/>
          <a:lstStyle/>
          <a:p>
            <a:fld id="{B83487BD-4255-401B-862B-95B2E335F9F0}" type="slidenum">
              <a:rPr kumimoji="1" lang="ja-JP" altLang="en-US" smtClean="0"/>
              <a:t>‹#›</a:t>
            </a:fld>
            <a:endParaRPr kumimoji="1" lang="ja-JP" altLang="en-US"/>
          </a:p>
        </p:txBody>
      </p:sp>
    </p:spTree>
    <p:extLst>
      <p:ext uri="{BB962C8B-B14F-4D97-AF65-F5344CB8AC3E}">
        <p14:creationId xmlns:p14="http://schemas.microsoft.com/office/powerpoint/2010/main" val="1672039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5BEB862A-EA63-4B92-85C4-F80AA11D618E}"/>
              </a:ext>
            </a:extLst>
          </p:cNvPr>
          <p:cNvSpPr>
            <a:spLocks noGrp="1"/>
          </p:cNvSpPr>
          <p:nvPr>
            <p:ph type="dt" sz="half" idx="10"/>
          </p:nvPr>
        </p:nvSpPr>
        <p:spPr/>
        <p:txBody>
          <a:bodyPr/>
          <a:lstStyle/>
          <a:p>
            <a:fld id="{51E6068A-426A-45CF-A295-37D3FB67DB18}" type="datetimeFigureOut">
              <a:rPr kumimoji="1" lang="ja-JP" altLang="en-US" smtClean="0"/>
              <a:t>2024/8/2</a:t>
            </a:fld>
            <a:endParaRPr kumimoji="1" lang="ja-JP" altLang="en-US"/>
          </a:p>
        </p:txBody>
      </p:sp>
      <p:sp>
        <p:nvSpPr>
          <p:cNvPr id="3" name="フッター プレースホルダー 2">
            <a:extLst>
              <a:ext uri="{FF2B5EF4-FFF2-40B4-BE49-F238E27FC236}">
                <a16:creationId xmlns:a16="http://schemas.microsoft.com/office/drawing/2014/main" id="{9C994908-7F00-4BC8-90AE-59C23F61BD64}"/>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3764B90-C57D-4511-BFA3-EDE700C13CC5}"/>
              </a:ext>
            </a:extLst>
          </p:cNvPr>
          <p:cNvSpPr>
            <a:spLocks noGrp="1"/>
          </p:cNvSpPr>
          <p:nvPr>
            <p:ph type="sldNum" sz="quarter" idx="12"/>
          </p:nvPr>
        </p:nvSpPr>
        <p:spPr/>
        <p:txBody>
          <a:bodyPr/>
          <a:lstStyle/>
          <a:p>
            <a:fld id="{B83487BD-4255-401B-862B-95B2E335F9F0}" type="slidenum">
              <a:rPr kumimoji="1" lang="ja-JP" altLang="en-US" smtClean="0"/>
              <a:t>‹#›</a:t>
            </a:fld>
            <a:endParaRPr kumimoji="1" lang="ja-JP" altLang="en-US"/>
          </a:p>
        </p:txBody>
      </p:sp>
    </p:spTree>
    <p:extLst>
      <p:ext uri="{BB962C8B-B14F-4D97-AF65-F5344CB8AC3E}">
        <p14:creationId xmlns:p14="http://schemas.microsoft.com/office/powerpoint/2010/main" val="3158945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B8CFF2-E6AA-4B8C-B1DC-13A58102475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F57F80A-0DE3-4A45-8C1C-250A870C1D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DBDAC253-CA28-4AA2-BBB1-7A78A1AD7B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2AD2868-841E-4444-B395-A61AAFB60BBB}"/>
              </a:ext>
            </a:extLst>
          </p:cNvPr>
          <p:cNvSpPr>
            <a:spLocks noGrp="1"/>
          </p:cNvSpPr>
          <p:nvPr>
            <p:ph type="dt" sz="half" idx="10"/>
          </p:nvPr>
        </p:nvSpPr>
        <p:spPr/>
        <p:txBody>
          <a:bodyPr/>
          <a:lstStyle/>
          <a:p>
            <a:fld id="{51E6068A-426A-45CF-A295-37D3FB67DB18}" type="datetimeFigureOut">
              <a:rPr kumimoji="1" lang="ja-JP" altLang="en-US" smtClean="0"/>
              <a:t>2024/8/2</a:t>
            </a:fld>
            <a:endParaRPr kumimoji="1" lang="ja-JP" altLang="en-US"/>
          </a:p>
        </p:txBody>
      </p:sp>
      <p:sp>
        <p:nvSpPr>
          <p:cNvPr id="6" name="フッター プレースホルダー 5">
            <a:extLst>
              <a:ext uri="{FF2B5EF4-FFF2-40B4-BE49-F238E27FC236}">
                <a16:creationId xmlns:a16="http://schemas.microsoft.com/office/drawing/2014/main" id="{6FCCD93E-7564-4C3A-96D7-3F876CB1483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B2F9DB1-6B62-483F-905C-815E53C9813F}"/>
              </a:ext>
            </a:extLst>
          </p:cNvPr>
          <p:cNvSpPr>
            <a:spLocks noGrp="1"/>
          </p:cNvSpPr>
          <p:nvPr>
            <p:ph type="sldNum" sz="quarter" idx="12"/>
          </p:nvPr>
        </p:nvSpPr>
        <p:spPr/>
        <p:txBody>
          <a:bodyPr/>
          <a:lstStyle/>
          <a:p>
            <a:fld id="{B83487BD-4255-401B-862B-95B2E335F9F0}" type="slidenum">
              <a:rPr kumimoji="1" lang="ja-JP" altLang="en-US" smtClean="0"/>
              <a:t>‹#›</a:t>
            </a:fld>
            <a:endParaRPr kumimoji="1" lang="ja-JP" altLang="en-US"/>
          </a:p>
        </p:txBody>
      </p:sp>
    </p:spTree>
    <p:extLst>
      <p:ext uri="{BB962C8B-B14F-4D97-AF65-F5344CB8AC3E}">
        <p14:creationId xmlns:p14="http://schemas.microsoft.com/office/powerpoint/2010/main" val="598693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BC33AB-5C13-450E-81C2-8A30CF67399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F8851824-64C6-4458-9F71-5956974EE1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3345EC82-566D-4BCA-8BF6-D4F362FCA6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0E15DB3-512E-48C2-AC8F-436BAF9BE3BF}"/>
              </a:ext>
            </a:extLst>
          </p:cNvPr>
          <p:cNvSpPr>
            <a:spLocks noGrp="1"/>
          </p:cNvSpPr>
          <p:nvPr>
            <p:ph type="dt" sz="half" idx="10"/>
          </p:nvPr>
        </p:nvSpPr>
        <p:spPr/>
        <p:txBody>
          <a:bodyPr/>
          <a:lstStyle/>
          <a:p>
            <a:fld id="{51E6068A-426A-45CF-A295-37D3FB67DB18}" type="datetimeFigureOut">
              <a:rPr kumimoji="1" lang="ja-JP" altLang="en-US" smtClean="0"/>
              <a:t>2024/8/2</a:t>
            </a:fld>
            <a:endParaRPr kumimoji="1" lang="ja-JP" altLang="en-US"/>
          </a:p>
        </p:txBody>
      </p:sp>
      <p:sp>
        <p:nvSpPr>
          <p:cNvPr id="6" name="フッター プレースホルダー 5">
            <a:extLst>
              <a:ext uri="{FF2B5EF4-FFF2-40B4-BE49-F238E27FC236}">
                <a16:creationId xmlns:a16="http://schemas.microsoft.com/office/drawing/2014/main" id="{3AAF11A6-47A9-4019-B5B0-BC982B7C5CB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976A833-3B2F-4CE8-8624-B04A134658FB}"/>
              </a:ext>
            </a:extLst>
          </p:cNvPr>
          <p:cNvSpPr>
            <a:spLocks noGrp="1"/>
          </p:cNvSpPr>
          <p:nvPr>
            <p:ph type="sldNum" sz="quarter" idx="12"/>
          </p:nvPr>
        </p:nvSpPr>
        <p:spPr/>
        <p:txBody>
          <a:bodyPr/>
          <a:lstStyle/>
          <a:p>
            <a:fld id="{B83487BD-4255-401B-862B-95B2E335F9F0}" type="slidenum">
              <a:rPr kumimoji="1" lang="ja-JP" altLang="en-US" smtClean="0"/>
              <a:t>‹#›</a:t>
            </a:fld>
            <a:endParaRPr kumimoji="1" lang="ja-JP" altLang="en-US"/>
          </a:p>
        </p:txBody>
      </p:sp>
    </p:spTree>
    <p:extLst>
      <p:ext uri="{BB962C8B-B14F-4D97-AF65-F5344CB8AC3E}">
        <p14:creationId xmlns:p14="http://schemas.microsoft.com/office/powerpoint/2010/main" val="1575503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6850EF34-C829-4E6A-8425-B7875276E8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5011375-829F-4596-B469-D2049F0CC2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E4DE82A-4C4D-427B-A851-250425D058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E6068A-426A-45CF-A295-37D3FB67DB18}" type="datetimeFigureOut">
              <a:rPr kumimoji="1" lang="ja-JP" altLang="en-US" smtClean="0"/>
              <a:t>2024/8/2</a:t>
            </a:fld>
            <a:endParaRPr kumimoji="1" lang="ja-JP" altLang="en-US"/>
          </a:p>
        </p:txBody>
      </p:sp>
      <p:sp>
        <p:nvSpPr>
          <p:cNvPr id="5" name="フッター プレースホルダー 4">
            <a:extLst>
              <a:ext uri="{FF2B5EF4-FFF2-40B4-BE49-F238E27FC236}">
                <a16:creationId xmlns:a16="http://schemas.microsoft.com/office/drawing/2014/main" id="{3EF30900-A043-433D-B42F-2A063C77E3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30D450F0-336C-4FD3-8301-724E9AB30B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3487BD-4255-401B-862B-95B2E335F9F0}" type="slidenum">
              <a:rPr kumimoji="1" lang="ja-JP" altLang="en-US" smtClean="0"/>
              <a:t>‹#›</a:t>
            </a:fld>
            <a:endParaRPr kumimoji="1" lang="ja-JP" altLang="en-US"/>
          </a:p>
        </p:txBody>
      </p:sp>
    </p:spTree>
    <p:extLst>
      <p:ext uri="{BB962C8B-B14F-4D97-AF65-F5344CB8AC3E}">
        <p14:creationId xmlns:p14="http://schemas.microsoft.com/office/powerpoint/2010/main" val="18543791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背景" descr="カレンダー が含まれている画像&#10;&#10;自動的に生成された説明">
            <a:extLst>
              <a:ext uri="{FF2B5EF4-FFF2-40B4-BE49-F238E27FC236}">
                <a16:creationId xmlns:a16="http://schemas.microsoft.com/office/drawing/2014/main" id="{F4D2EE5C-EB79-A7DD-CC0D-FA1C2C2144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18"/>
            <a:ext cx="12207498" cy="6866718"/>
          </a:xfrm>
          <a:prstGeom prst="rect">
            <a:avLst/>
          </a:prstGeom>
          <a:ln>
            <a:noFill/>
          </a:ln>
        </p:spPr>
      </p:pic>
      <p:sp>
        <p:nvSpPr>
          <p:cNvPr id="5" name="タイトル枠">
            <a:extLst>
              <a:ext uri="{FF2B5EF4-FFF2-40B4-BE49-F238E27FC236}">
                <a16:creationId xmlns:a16="http://schemas.microsoft.com/office/drawing/2014/main" id="{15C88411-14B1-5253-187E-579056B0B93C}"/>
              </a:ext>
            </a:extLst>
          </p:cNvPr>
          <p:cNvSpPr/>
          <p:nvPr/>
        </p:nvSpPr>
        <p:spPr>
          <a:xfrm>
            <a:off x="361627" y="3597455"/>
            <a:ext cx="11468745" cy="188894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endParaRPr kumimoji="1" lang="ja-JP" altLang="en-US" sz="1800" b="1"/>
          </a:p>
        </p:txBody>
      </p:sp>
      <p:sp>
        <p:nvSpPr>
          <p:cNvPr id="6" name="タイトル">
            <a:extLst>
              <a:ext uri="{FF2B5EF4-FFF2-40B4-BE49-F238E27FC236}">
                <a16:creationId xmlns:a16="http://schemas.microsoft.com/office/drawing/2014/main" id="{A0CBC134-AD34-57B9-E862-0EFFF129DDCC}"/>
              </a:ext>
            </a:extLst>
          </p:cNvPr>
          <p:cNvSpPr txBox="1"/>
          <p:nvPr/>
        </p:nvSpPr>
        <p:spPr>
          <a:xfrm>
            <a:off x="361627" y="3897678"/>
            <a:ext cx="11468745" cy="2308324"/>
          </a:xfrm>
          <a:prstGeom prst="rect">
            <a:avLst/>
          </a:prstGeom>
          <a:noFill/>
        </p:spPr>
        <p:txBody>
          <a:bodyPr wrap="square" rtlCol="0">
            <a:spAutoFit/>
          </a:bodyPr>
          <a:lstStyle/>
          <a:p>
            <a:pPr algn="ctr"/>
            <a:r>
              <a:rPr kumimoji="1" lang="ja-JP" altLang="en-US" sz="7200" b="1">
                <a:latin typeface="MS Gothic" panose="020B0609070205080204" pitchFamily="49" charset="-128"/>
                <a:ea typeface="MS Gothic" panose="020B0609070205080204" pitchFamily="49" charset="-128"/>
              </a:rPr>
              <a:t>目の</a:t>
            </a:r>
            <a:r>
              <a:rPr lang="ja-JP" altLang="en-US" sz="7200" b="1">
                <a:latin typeface="MS Gothic" panose="020B0609070205080204" pitchFamily="49" charset="-128"/>
                <a:ea typeface="MS Gothic" panose="020B0609070205080204" pitchFamily="49" charset="-128"/>
              </a:rPr>
              <a:t>休憩</a:t>
            </a:r>
            <a:r>
              <a:rPr kumimoji="1" lang="ja-JP" altLang="en-US" sz="7200" b="1">
                <a:latin typeface="MS Gothic" panose="020B0609070205080204" pitchFamily="49" charset="-128"/>
                <a:ea typeface="MS Gothic" panose="020B0609070205080204" pitchFamily="49" charset="-128"/>
              </a:rPr>
              <a:t>をとるポイント</a:t>
            </a:r>
          </a:p>
          <a:p>
            <a:pPr algn="ctr"/>
            <a:endParaRPr kumimoji="1" lang="ja-JP" altLang="en-US" sz="7200"/>
          </a:p>
        </p:txBody>
      </p:sp>
    </p:spTree>
    <p:extLst>
      <p:ext uri="{BB962C8B-B14F-4D97-AF65-F5344CB8AC3E}">
        <p14:creationId xmlns:p14="http://schemas.microsoft.com/office/powerpoint/2010/main" val="23460780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枠">
            <a:extLst>
              <a:ext uri="{FF2B5EF4-FFF2-40B4-BE49-F238E27FC236}">
                <a16:creationId xmlns:a16="http://schemas.microsoft.com/office/drawing/2014/main" id="{DD309FC4-271E-20F5-F0BE-2848D286CE6D}"/>
              </a:ext>
            </a:extLst>
          </p:cNvPr>
          <p:cNvSpPr/>
          <p:nvPr/>
        </p:nvSpPr>
        <p:spPr>
          <a:xfrm>
            <a:off x="804472" y="335233"/>
            <a:ext cx="10583056" cy="1061364"/>
          </a:xfrm>
          <a:prstGeom prst="flowChartAlternateProcess">
            <a:avLst/>
          </a:prstGeom>
          <a:solidFill>
            <a:srgbClr val="CAE6D7"/>
          </a:solidFill>
          <a:ln>
            <a:no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10" name="タイトル">
            <a:extLst>
              <a:ext uri="{FF2B5EF4-FFF2-40B4-BE49-F238E27FC236}">
                <a16:creationId xmlns:a16="http://schemas.microsoft.com/office/drawing/2014/main" id="{E1792B9D-30DD-CC88-A3E6-230C337A91C3}"/>
              </a:ext>
            </a:extLst>
          </p:cNvPr>
          <p:cNvSpPr txBox="1"/>
          <p:nvPr/>
        </p:nvSpPr>
        <p:spPr>
          <a:xfrm>
            <a:off x="804472" y="547780"/>
            <a:ext cx="10583056" cy="646331"/>
          </a:xfrm>
          <a:prstGeom prst="rect">
            <a:avLst/>
          </a:prstGeom>
          <a:noFill/>
        </p:spPr>
        <p:txBody>
          <a:bodyPr wrap="square" rtlCol="0">
            <a:spAutoFit/>
          </a:bodyPr>
          <a:lstStyle/>
          <a:p>
            <a:pPr algn="ctr"/>
            <a:r>
              <a:rPr lang="ja-JP" altLang="en-US" sz="3600" b="1">
                <a:latin typeface="ＭＳ ゴシック" panose="020B0609070205080204" pitchFamily="49" charset="-128"/>
                <a:ea typeface="ＭＳ ゴシック" panose="020B0609070205080204" pitchFamily="49" charset="-128"/>
              </a:rPr>
              <a:t>視力低下につながる目の疲れ</a:t>
            </a:r>
            <a:endParaRPr lang="en-US" altLang="ja-JP" sz="3600" b="1" dirty="0">
              <a:latin typeface="ＭＳ ゴシック" panose="020B0609070205080204" pitchFamily="49" charset="-128"/>
              <a:ea typeface="ＭＳ ゴシック" panose="020B0609070205080204" pitchFamily="49" charset="-128"/>
            </a:endParaRPr>
          </a:p>
        </p:txBody>
      </p:sp>
      <p:sp>
        <p:nvSpPr>
          <p:cNvPr id="19" name="予防策枠">
            <a:extLst>
              <a:ext uri="{FF2B5EF4-FFF2-40B4-BE49-F238E27FC236}">
                <a16:creationId xmlns:a16="http://schemas.microsoft.com/office/drawing/2014/main" id="{F97FC02A-45A1-F27A-C83A-4573DD32D83D}"/>
              </a:ext>
            </a:extLst>
          </p:cNvPr>
          <p:cNvSpPr/>
          <p:nvPr/>
        </p:nvSpPr>
        <p:spPr>
          <a:xfrm>
            <a:off x="8107286" y="1780257"/>
            <a:ext cx="3415151" cy="4649419"/>
          </a:xfrm>
          <a:prstGeom prst="roundRect">
            <a:avLst>
              <a:gd name="adj" fmla="val 6777"/>
            </a:avLst>
          </a:prstGeom>
          <a:solidFill>
            <a:schemeClr val="accent5">
              <a:lumMod val="20000"/>
              <a:lumOff val="8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0" name="時間と姿勢（文章）">
            <a:extLst>
              <a:ext uri="{FF2B5EF4-FFF2-40B4-BE49-F238E27FC236}">
                <a16:creationId xmlns:a16="http://schemas.microsoft.com/office/drawing/2014/main" id="{FAC6526A-B695-7641-C4B4-843F7A6E40EA}"/>
              </a:ext>
            </a:extLst>
          </p:cNvPr>
          <p:cNvSpPr txBox="1"/>
          <p:nvPr/>
        </p:nvSpPr>
        <p:spPr>
          <a:xfrm>
            <a:off x="8164965" y="1927223"/>
            <a:ext cx="3299791" cy="3693319"/>
          </a:xfrm>
          <a:prstGeom prst="rect">
            <a:avLst/>
          </a:prstGeom>
          <a:noFill/>
        </p:spPr>
        <p:txBody>
          <a:bodyPr wrap="square" rtlCol="0">
            <a:spAutoFit/>
          </a:bodyPr>
          <a:lstStyle/>
          <a:p>
            <a:pPr algn="ctr">
              <a:lnSpc>
                <a:spcPts val="4000"/>
              </a:lnSpc>
            </a:pPr>
            <a:r>
              <a:rPr lang="ja-JP" altLang="en-US" sz="2400" b="1">
                <a:latin typeface="MS Gothic" panose="020B0609070205080204" pitchFamily="49" charset="-128"/>
                <a:ea typeface="MS Gothic" panose="020B0609070205080204" pitchFamily="49" charset="-128"/>
              </a:rPr>
              <a:t>目のつかれを防ぐには</a:t>
            </a:r>
            <a:endParaRPr lang="en-US" altLang="ja-JP" sz="2400" b="1" dirty="0">
              <a:latin typeface="MS Gothic" panose="020B0609070205080204" pitchFamily="49" charset="-128"/>
              <a:ea typeface="MS Gothic" panose="020B0609070205080204" pitchFamily="49" charset="-128"/>
            </a:endParaRPr>
          </a:p>
          <a:p>
            <a:pPr>
              <a:lnSpc>
                <a:spcPts val="4000"/>
              </a:lnSpc>
              <a:spcAft>
                <a:spcPts val="600"/>
              </a:spcAft>
            </a:pPr>
            <a:r>
              <a:rPr lang="ja-JP" altLang="en-US" sz="2400">
                <a:latin typeface="MS Gothic" panose="020B0609070205080204" pitchFamily="49" charset="-128"/>
                <a:ea typeface="MS Gothic" panose="020B0609070205080204" pitchFamily="49" charset="-128"/>
              </a:rPr>
              <a:t>・メディア機器を使う</a:t>
            </a:r>
            <a:endParaRPr lang="en-US" altLang="ja-JP" sz="2400" dirty="0">
              <a:latin typeface="MS Gothic" panose="020B0609070205080204" pitchFamily="49" charset="-128"/>
              <a:ea typeface="MS Gothic" panose="020B0609070205080204" pitchFamily="49" charset="-128"/>
            </a:endParaRPr>
          </a:p>
          <a:p>
            <a:pPr>
              <a:lnSpc>
                <a:spcPts val="4000"/>
              </a:lnSpc>
            </a:pPr>
            <a:r>
              <a:rPr lang="ja-JP" altLang="en-US" sz="2400">
                <a:latin typeface="MS Gothic" panose="020B0609070205080204" pitchFamily="49" charset="-128"/>
                <a:ea typeface="MS Gothic" panose="020B0609070205080204" pitchFamily="49" charset="-128"/>
              </a:rPr>
              <a:t>　時間を減らす</a:t>
            </a:r>
            <a:endParaRPr lang="en-US" altLang="ja-JP" sz="2400" dirty="0">
              <a:latin typeface="MS Gothic" panose="020B0609070205080204" pitchFamily="49" charset="-128"/>
              <a:ea typeface="MS Gothic" panose="020B0609070205080204" pitchFamily="49" charset="-128"/>
            </a:endParaRPr>
          </a:p>
          <a:p>
            <a:pPr>
              <a:lnSpc>
                <a:spcPts val="4000"/>
              </a:lnSpc>
              <a:spcBef>
                <a:spcPts val="600"/>
              </a:spcBef>
            </a:pPr>
            <a:r>
              <a:rPr lang="ja-JP" altLang="en-US" sz="2400">
                <a:latin typeface="MS Gothic" panose="020B0609070205080204" pitchFamily="49" charset="-128"/>
                <a:ea typeface="MS Gothic" panose="020B0609070205080204" pitchFamily="49" charset="-128"/>
              </a:rPr>
              <a:t>・姿勢をよくして、メ　</a:t>
            </a:r>
            <a:endParaRPr lang="en-US" altLang="ja-JP" sz="2400" dirty="0">
              <a:latin typeface="MS Gothic" panose="020B0609070205080204" pitchFamily="49" charset="-128"/>
              <a:ea typeface="MS Gothic" panose="020B0609070205080204" pitchFamily="49" charset="-128"/>
            </a:endParaRPr>
          </a:p>
          <a:p>
            <a:pPr>
              <a:lnSpc>
                <a:spcPts val="4000"/>
              </a:lnSpc>
            </a:pPr>
            <a:r>
              <a:rPr lang="ja-JP" altLang="en-US" sz="2400">
                <a:latin typeface="MS Gothic" panose="020B0609070205080204" pitchFamily="49" charset="-128"/>
                <a:ea typeface="MS Gothic" panose="020B0609070205080204" pitchFamily="49" charset="-128"/>
              </a:rPr>
              <a:t>　ディア機器の画面や</a:t>
            </a:r>
            <a:endParaRPr lang="en-US" altLang="ja-JP" sz="2400" dirty="0">
              <a:latin typeface="MS Gothic" panose="020B0609070205080204" pitchFamily="49" charset="-128"/>
              <a:ea typeface="MS Gothic" panose="020B0609070205080204" pitchFamily="49" charset="-128"/>
            </a:endParaRPr>
          </a:p>
          <a:p>
            <a:pPr>
              <a:lnSpc>
                <a:spcPts val="4000"/>
              </a:lnSpc>
            </a:pPr>
            <a:r>
              <a:rPr lang="ja-JP" altLang="en-US" sz="2400">
                <a:latin typeface="MS Gothic" panose="020B0609070205080204" pitchFamily="49" charset="-128"/>
                <a:ea typeface="MS Gothic" panose="020B0609070205080204" pitchFamily="49" charset="-128"/>
              </a:rPr>
              <a:t>　本と目の間を空ける</a:t>
            </a:r>
            <a:endParaRPr lang="en-US" altLang="ja-JP" sz="2400" dirty="0">
              <a:latin typeface="MS Gothic" panose="020B0609070205080204" pitchFamily="49" charset="-128"/>
              <a:ea typeface="MS Gothic" panose="020B0609070205080204" pitchFamily="49" charset="-128"/>
            </a:endParaRPr>
          </a:p>
          <a:p>
            <a:endParaRPr lang="en-US" altLang="ja-JP" sz="2400" dirty="0">
              <a:latin typeface="MS Gothic" panose="020B0609070205080204" pitchFamily="49" charset="-128"/>
              <a:ea typeface="MS Gothic" panose="020B0609070205080204" pitchFamily="49" charset="-128"/>
            </a:endParaRPr>
          </a:p>
        </p:txBody>
      </p:sp>
      <p:sp>
        <p:nvSpPr>
          <p:cNvPr id="39" name="目の休憩枠">
            <a:extLst>
              <a:ext uri="{FF2B5EF4-FFF2-40B4-BE49-F238E27FC236}">
                <a16:creationId xmlns:a16="http://schemas.microsoft.com/office/drawing/2014/main" id="{1A71C677-D226-7844-CDDB-7F3FB5FB794D}"/>
              </a:ext>
            </a:extLst>
          </p:cNvPr>
          <p:cNvSpPr/>
          <p:nvPr/>
        </p:nvSpPr>
        <p:spPr>
          <a:xfrm>
            <a:off x="8330537" y="5430903"/>
            <a:ext cx="3005758" cy="755374"/>
          </a:xfrm>
          <a:prstGeom prst="rect">
            <a:avLst/>
          </a:prstGeom>
          <a:solidFill>
            <a:srgbClr val="F7D1DD"/>
          </a:solidFill>
          <a:ln w="38100" cmpd="thickThin">
            <a:prstDash val="solid"/>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0" name="目の休憩をとる">
            <a:extLst>
              <a:ext uri="{FF2B5EF4-FFF2-40B4-BE49-F238E27FC236}">
                <a16:creationId xmlns:a16="http://schemas.microsoft.com/office/drawing/2014/main" id="{937657C0-FD45-5D93-8CB6-1C2ABC95B079}"/>
              </a:ext>
            </a:extLst>
          </p:cNvPr>
          <p:cNvSpPr txBox="1"/>
          <p:nvPr/>
        </p:nvSpPr>
        <p:spPr>
          <a:xfrm>
            <a:off x="8389845" y="5551204"/>
            <a:ext cx="3163359" cy="738664"/>
          </a:xfrm>
          <a:prstGeom prst="rect">
            <a:avLst/>
          </a:prstGeom>
          <a:noFill/>
        </p:spPr>
        <p:txBody>
          <a:bodyPr wrap="square" rtlCol="0">
            <a:spAutoFit/>
          </a:bodyPr>
          <a:lstStyle/>
          <a:p>
            <a:r>
              <a:rPr kumimoji="1" lang="ja-JP" altLang="en-US" sz="2400" b="1">
                <a:latin typeface="MS Gothic" panose="020B0609070205080204" pitchFamily="49" charset="-128"/>
                <a:ea typeface="MS Gothic" panose="020B0609070205080204" pitchFamily="49" charset="-128"/>
              </a:rPr>
              <a:t>・目の</a:t>
            </a:r>
            <a:r>
              <a:rPr lang="ja-JP" altLang="en-US" sz="2400" b="1">
                <a:latin typeface="MS Gothic" panose="020B0609070205080204" pitchFamily="49" charset="-128"/>
                <a:ea typeface="MS Gothic" panose="020B0609070205080204" pitchFamily="49" charset="-128"/>
              </a:rPr>
              <a:t>休憩</a:t>
            </a:r>
            <a:r>
              <a:rPr kumimoji="1" lang="ja-JP" altLang="en-US" sz="2400" b="1">
                <a:latin typeface="MS Gothic" panose="020B0609070205080204" pitchFamily="49" charset="-128"/>
                <a:ea typeface="MS Gothic" panose="020B0609070205080204" pitchFamily="49" charset="-128"/>
              </a:rPr>
              <a:t>をとる</a:t>
            </a:r>
          </a:p>
          <a:p>
            <a:endParaRPr kumimoji="1" lang="ja-JP" altLang="en-US"/>
          </a:p>
        </p:txBody>
      </p:sp>
      <p:sp>
        <p:nvSpPr>
          <p:cNvPr id="11" name="右矢印 10">
            <a:extLst>
              <a:ext uri="{FF2B5EF4-FFF2-40B4-BE49-F238E27FC236}">
                <a16:creationId xmlns:a16="http://schemas.microsoft.com/office/drawing/2014/main" id="{F302F9AB-E692-8E80-3424-270E81738C9C}"/>
              </a:ext>
            </a:extLst>
          </p:cNvPr>
          <p:cNvSpPr/>
          <p:nvPr/>
        </p:nvSpPr>
        <p:spPr>
          <a:xfrm>
            <a:off x="3750937" y="3864766"/>
            <a:ext cx="989519" cy="856249"/>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7" name="円形吹き出し 6">
            <a:extLst>
              <a:ext uri="{FF2B5EF4-FFF2-40B4-BE49-F238E27FC236}">
                <a16:creationId xmlns:a16="http://schemas.microsoft.com/office/drawing/2014/main" id="{1EBC722B-7F9F-2313-2899-38539862A395}"/>
              </a:ext>
            </a:extLst>
          </p:cNvPr>
          <p:cNvSpPr/>
          <p:nvPr/>
        </p:nvSpPr>
        <p:spPr>
          <a:xfrm>
            <a:off x="4113470" y="1662538"/>
            <a:ext cx="1234034" cy="908433"/>
          </a:xfrm>
          <a:prstGeom prst="wedgeEllipseCallout">
            <a:avLst>
              <a:gd name="adj1" fmla="val 50692"/>
              <a:gd name="adj2" fmla="val 36357"/>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 name="わかりません">
            <a:extLst>
              <a:ext uri="{FF2B5EF4-FFF2-40B4-BE49-F238E27FC236}">
                <a16:creationId xmlns:a16="http://schemas.microsoft.com/office/drawing/2014/main" id="{92E32C9F-0953-60A3-606C-BA151AC7D862}"/>
              </a:ext>
            </a:extLst>
          </p:cNvPr>
          <p:cNvSpPr txBox="1"/>
          <p:nvPr/>
        </p:nvSpPr>
        <p:spPr>
          <a:xfrm>
            <a:off x="4310777" y="1780256"/>
            <a:ext cx="1230658" cy="646331"/>
          </a:xfrm>
          <a:prstGeom prst="rect">
            <a:avLst/>
          </a:prstGeom>
          <a:noFill/>
        </p:spPr>
        <p:txBody>
          <a:bodyPr wrap="square" rtlCol="0">
            <a:spAutoFit/>
          </a:bodyPr>
          <a:lstStyle/>
          <a:p>
            <a:r>
              <a:rPr kumimoji="1" lang="ja-JP" altLang="en-US">
                <a:latin typeface="MS Gothic" panose="020B0609070205080204" pitchFamily="49" charset="-128"/>
                <a:ea typeface="MS Gothic" panose="020B0609070205080204" pitchFamily="49" charset="-128"/>
              </a:rPr>
              <a:t>わかり</a:t>
            </a:r>
            <a:endParaRPr kumimoji="1" lang="en-US" altLang="ja-JP" dirty="0">
              <a:latin typeface="MS Gothic" panose="020B0609070205080204" pitchFamily="49" charset="-128"/>
              <a:ea typeface="MS Gothic" panose="020B0609070205080204" pitchFamily="49" charset="-128"/>
            </a:endParaRPr>
          </a:p>
          <a:p>
            <a:r>
              <a:rPr kumimoji="1" lang="ja-JP" altLang="en-US">
                <a:latin typeface="MS Gothic" panose="020B0609070205080204" pitchFamily="49" charset="-128"/>
                <a:ea typeface="MS Gothic" panose="020B0609070205080204" pitchFamily="49" charset="-128"/>
              </a:rPr>
              <a:t>ません</a:t>
            </a:r>
          </a:p>
        </p:txBody>
      </p:sp>
      <p:pic>
        <p:nvPicPr>
          <p:cNvPr id="3" name="視力が低下した生徒" descr="シャツ が含まれている画像&#10;&#10;自動的に生成された説明">
            <a:extLst>
              <a:ext uri="{FF2B5EF4-FFF2-40B4-BE49-F238E27FC236}">
                <a16:creationId xmlns:a16="http://schemas.microsoft.com/office/drawing/2014/main" id="{A7D02F74-68EE-3919-8EF9-9A62E6AB6CAA}"/>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4653312" y="1582897"/>
            <a:ext cx="3372328" cy="4937265"/>
          </a:xfrm>
          <a:prstGeom prst="rect">
            <a:avLst/>
          </a:prstGeom>
        </p:spPr>
      </p:pic>
      <p:pic>
        <p:nvPicPr>
          <p:cNvPr id="5" name="スマホを見ている生徒">
            <a:extLst>
              <a:ext uri="{FF2B5EF4-FFF2-40B4-BE49-F238E27FC236}">
                <a16:creationId xmlns:a16="http://schemas.microsoft.com/office/drawing/2014/main" id="{7C4994D3-CB8D-9042-866D-58574FA2A3F6}"/>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974053" y="1618598"/>
            <a:ext cx="2962360" cy="4937267"/>
          </a:xfrm>
          <a:prstGeom prst="rect">
            <a:avLst/>
          </a:prstGeom>
        </p:spPr>
      </p:pic>
    </p:spTree>
    <p:extLst>
      <p:ext uri="{BB962C8B-B14F-4D97-AF65-F5344CB8AC3E}">
        <p14:creationId xmlns:p14="http://schemas.microsoft.com/office/powerpoint/2010/main" val="78902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500" fill="hold"/>
                                        <p:tgtEl>
                                          <p:spTgt spid="40"/>
                                        </p:tgtEl>
                                        <p:attrNameLst>
                                          <p:attrName>ppt_w</p:attrName>
                                        </p:attrNameLst>
                                      </p:cBhvr>
                                      <p:tavLst>
                                        <p:tav tm="0">
                                          <p:val>
                                            <p:fltVal val="0"/>
                                          </p:val>
                                        </p:tav>
                                        <p:tav tm="100000">
                                          <p:val>
                                            <p:strVal val="#ppt_w"/>
                                          </p:val>
                                        </p:tav>
                                      </p:tavLst>
                                    </p:anim>
                                    <p:anim calcmode="lin" valueType="num">
                                      <p:cBhvr>
                                        <p:cTn id="24" dur="500" fill="hold"/>
                                        <p:tgtEl>
                                          <p:spTgt spid="40"/>
                                        </p:tgtEl>
                                        <p:attrNameLst>
                                          <p:attrName>ppt_h</p:attrName>
                                        </p:attrNameLst>
                                      </p:cBhvr>
                                      <p:tavLst>
                                        <p:tav tm="0">
                                          <p:val>
                                            <p:fltVal val="0"/>
                                          </p:val>
                                        </p:tav>
                                        <p:tav tm="100000">
                                          <p:val>
                                            <p:strVal val="#ppt_h"/>
                                          </p:val>
                                        </p:tav>
                                      </p:tavLst>
                                    </p:anim>
                                    <p:animEffect transition="in" filter="fade">
                                      <p:cBhvr>
                                        <p:cTn id="25" dur="500"/>
                                        <p:tgtEl>
                                          <p:spTgt spid="40"/>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 calcmode="lin" valueType="num">
                                      <p:cBhvr>
                                        <p:cTn id="28" dur="500" fill="hold"/>
                                        <p:tgtEl>
                                          <p:spTgt spid="39"/>
                                        </p:tgtEl>
                                        <p:attrNameLst>
                                          <p:attrName>ppt_w</p:attrName>
                                        </p:attrNameLst>
                                      </p:cBhvr>
                                      <p:tavLst>
                                        <p:tav tm="0">
                                          <p:val>
                                            <p:fltVal val="0"/>
                                          </p:val>
                                        </p:tav>
                                        <p:tav tm="100000">
                                          <p:val>
                                            <p:strVal val="#ppt_w"/>
                                          </p:val>
                                        </p:tav>
                                      </p:tavLst>
                                    </p:anim>
                                    <p:anim calcmode="lin" valueType="num">
                                      <p:cBhvr>
                                        <p:cTn id="29" dur="500" fill="hold"/>
                                        <p:tgtEl>
                                          <p:spTgt spid="39"/>
                                        </p:tgtEl>
                                        <p:attrNameLst>
                                          <p:attrName>ppt_h</p:attrName>
                                        </p:attrNameLst>
                                      </p:cBhvr>
                                      <p:tavLst>
                                        <p:tav tm="0">
                                          <p:val>
                                            <p:fltVal val="0"/>
                                          </p:val>
                                        </p:tav>
                                        <p:tav tm="100000">
                                          <p:val>
                                            <p:strVal val="#ppt_h"/>
                                          </p:val>
                                        </p:tav>
                                      </p:tavLst>
                                    </p:anim>
                                    <p:animEffect transition="in" filter="fade">
                                      <p:cBhvr>
                                        <p:cTn id="3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39" grpId="0" animBg="1"/>
      <p:bldP spid="40" grpId="0"/>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枠">
            <a:extLst>
              <a:ext uri="{FF2B5EF4-FFF2-40B4-BE49-F238E27FC236}">
                <a16:creationId xmlns:a16="http://schemas.microsoft.com/office/drawing/2014/main" id="{3CF7A9C3-323D-4CF8-7DF3-29802ED9E323}"/>
              </a:ext>
            </a:extLst>
          </p:cNvPr>
          <p:cNvSpPr/>
          <p:nvPr/>
        </p:nvSpPr>
        <p:spPr>
          <a:xfrm>
            <a:off x="804472" y="335233"/>
            <a:ext cx="10583056" cy="1061364"/>
          </a:xfrm>
          <a:prstGeom prst="flowChartAlternateProcess">
            <a:avLst/>
          </a:prstGeom>
          <a:solidFill>
            <a:srgbClr val="CAE6D7"/>
          </a:solidFill>
          <a:ln>
            <a:no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4" name="タイトル">
            <a:extLst>
              <a:ext uri="{FF2B5EF4-FFF2-40B4-BE49-F238E27FC236}">
                <a16:creationId xmlns:a16="http://schemas.microsoft.com/office/drawing/2014/main" id="{36F5C0A8-C449-2858-E095-203A78AA0828}"/>
              </a:ext>
            </a:extLst>
          </p:cNvPr>
          <p:cNvSpPr txBox="1"/>
          <p:nvPr/>
        </p:nvSpPr>
        <p:spPr>
          <a:xfrm>
            <a:off x="804472" y="532282"/>
            <a:ext cx="10583056" cy="646331"/>
          </a:xfrm>
          <a:prstGeom prst="rect">
            <a:avLst/>
          </a:prstGeom>
          <a:noFill/>
        </p:spPr>
        <p:txBody>
          <a:bodyPr wrap="square" rtlCol="0">
            <a:spAutoFit/>
          </a:bodyPr>
          <a:lstStyle/>
          <a:p>
            <a:pPr algn="ctr"/>
            <a:r>
              <a:rPr lang="ja-JP" altLang="en-US" sz="3600" b="1">
                <a:latin typeface="ＭＳ ゴシック" panose="020B0609070205080204" pitchFamily="49" charset="-128"/>
                <a:ea typeface="ＭＳ ゴシック" panose="020B0609070205080204" pitchFamily="49" charset="-128"/>
              </a:rPr>
              <a:t>遠くを見て目を休めよう</a:t>
            </a:r>
            <a:endParaRPr lang="en-US" altLang="ja-JP" sz="3600" b="1" dirty="0">
              <a:latin typeface="ＭＳ ゴシック" panose="020B0609070205080204" pitchFamily="49" charset="-128"/>
              <a:ea typeface="ＭＳ ゴシック" panose="020B0609070205080204" pitchFamily="49" charset="-128"/>
            </a:endParaRPr>
          </a:p>
        </p:txBody>
      </p:sp>
      <p:pic>
        <p:nvPicPr>
          <p:cNvPr id="7" name="スマホを見る生徒" descr="モニター, コンピュータ が含まれている画像&#10;&#10;自動的に生成された説明">
            <a:extLst>
              <a:ext uri="{FF2B5EF4-FFF2-40B4-BE49-F238E27FC236}">
                <a16:creationId xmlns:a16="http://schemas.microsoft.com/office/drawing/2014/main" id="{0A91B525-88C7-6833-C36D-F3DFFC6D8F6D}"/>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113348" y="1578939"/>
            <a:ext cx="9736248" cy="5047643"/>
          </a:xfrm>
          <a:prstGeom prst="rect">
            <a:avLst/>
          </a:prstGeom>
        </p:spPr>
      </p:pic>
      <p:pic>
        <p:nvPicPr>
          <p:cNvPr id="9" name="遠くを見る生徒" descr="コンピュータ, ノートパソコン, 時計, 部屋 が含まれている画像&#10;&#10;自動的に生成された説明">
            <a:extLst>
              <a:ext uri="{FF2B5EF4-FFF2-40B4-BE49-F238E27FC236}">
                <a16:creationId xmlns:a16="http://schemas.microsoft.com/office/drawing/2014/main" id="{BF67781F-B114-5464-3376-771155435878}"/>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1092795" y="1578750"/>
            <a:ext cx="9736249" cy="5047643"/>
          </a:xfrm>
          <a:prstGeom prst="rect">
            <a:avLst/>
          </a:prstGeom>
        </p:spPr>
      </p:pic>
    </p:spTree>
    <p:extLst>
      <p:ext uri="{BB962C8B-B14F-4D97-AF65-F5344CB8AC3E}">
        <p14:creationId xmlns:p14="http://schemas.microsoft.com/office/powerpoint/2010/main" val="188996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枠">
            <a:extLst>
              <a:ext uri="{FF2B5EF4-FFF2-40B4-BE49-F238E27FC236}">
                <a16:creationId xmlns:a16="http://schemas.microsoft.com/office/drawing/2014/main" id="{FD7817A0-DF3E-0BF6-C506-F05DDCEB033D}"/>
              </a:ext>
            </a:extLst>
          </p:cNvPr>
          <p:cNvSpPr/>
          <p:nvPr/>
        </p:nvSpPr>
        <p:spPr>
          <a:xfrm>
            <a:off x="804472" y="335233"/>
            <a:ext cx="10583056" cy="1061364"/>
          </a:xfrm>
          <a:prstGeom prst="flowChartAlternateProcess">
            <a:avLst/>
          </a:prstGeom>
          <a:solidFill>
            <a:srgbClr val="CAE6D7"/>
          </a:solidFill>
          <a:ln>
            <a:no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11" name="タイトル">
            <a:extLst>
              <a:ext uri="{FF2B5EF4-FFF2-40B4-BE49-F238E27FC236}">
                <a16:creationId xmlns:a16="http://schemas.microsoft.com/office/drawing/2014/main" id="{90ABEC4B-1805-99B1-DE59-CA338F57F77E}"/>
              </a:ext>
            </a:extLst>
          </p:cNvPr>
          <p:cNvSpPr txBox="1"/>
          <p:nvPr/>
        </p:nvSpPr>
        <p:spPr>
          <a:xfrm>
            <a:off x="804472" y="554352"/>
            <a:ext cx="10583056" cy="646331"/>
          </a:xfrm>
          <a:prstGeom prst="rect">
            <a:avLst/>
          </a:prstGeom>
          <a:noFill/>
        </p:spPr>
        <p:txBody>
          <a:bodyPr wrap="square" rtlCol="0">
            <a:spAutoFit/>
          </a:bodyPr>
          <a:lstStyle/>
          <a:p>
            <a:pPr algn="ctr"/>
            <a:r>
              <a:rPr lang="ja-JP" altLang="en-US" sz="3600" b="1">
                <a:latin typeface="ＭＳ ゴシック" panose="020B0609070205080204" pitchFamily="49" charset="-128"/>
                <a:ea typeface="ＭＳ ゴシック" panose="020B0609070205080204" pitchFamily="49" charset="-128"/>
              </a:rPr>
              <a:t>目（眼球）のつくり</a:t>
            </a:r>
          </a:p>
        </p:txBody>
      </p:sp>
      <p:pic>
        <p:nvPicPr>
          <p:cNvPr id="7" name="生徒の横顔" descr="アイコン&#10;&#10;自動的に生成された説明">
            <a:extLst>
              <a:ext uri="{FF2B5EF4-FFF2-40B4-BE49-F238E27FC236}">
                <a16:creationId xmlns:a16="http://schemas.microsoft.com/office/drawing/2014/main" id="{B41124FE-1BCB-0D18-F4DF-AC5A6BAA192D}"/>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852304" y="1637023"/>
            <a:ext cx="4773456" cy="4836820"/>
          </a:xfrm>
          <a:prstGeom prst="rect">
            <a:avLst/>
          </a:prstGeom>
        </p:spPr>
      </p:pic>
      <p:cxnSp>
        <p:nvCxnSpPr>
          <p:cNvPr id="10" name="拡大点線上">
            <a:extLst>
              <a:ext uri="{FF2B5EF4-FFF2-40B4-BE49-F238E27FC236}">
                <a16:creationId xmlns:a16="http://schemas.microsoft.com/office/drawing/2014/main" id="{EDC180BA-A4DE-A15F-43FA-D2B38F2B1850}"/>
              </a:ext>
            </a:extLst>
          </p:cNvPr>
          <p:cNvCxnSpPr>
            <a:cxnSpLocks/>
            <a:stCxn id="8" idx="0"/>
          </p:cNvCxnSpPr>
          <p:nvPr/>
        </p:nvCxnSpPr>
        <p:spPr>
          <a:xfrm flipV="1">
            <a:off x="2206968" y="2045115"/>
            <a:ext cx="6093089" cy="1373634"/>
          </a:xfrm>
          <a:prstGeom prst="line">
            <a:avLst/>
          </a:prstGeom>
          <a:ln w="28575">
            <a:prstDash val="sysDot"/>
          </a:ln>
        </p:spPr>
        <p:style>
          <a:lnRef idx="1">
            <a:schemeClr val="dk1"/>
          </a:lnRef>
          <a:fillRef idx="0">
            <a:schemeClr val="dk1"/>
          </a:fillRef>
          <a:effectRef idx="0">
            <a:schemeClr val="dk1"/>
          </a:effectRef>
          <a:fontRef idx="minor">
            <a:schemeClr val="tx1"/>
          </a:fontRef>
        </p:style>
      </p:cxnSp>
      <p:cxnSp>
        <p:nvCxnSpPr>
          <p:cNvPr id="12" name="拡大点線下">
            <a:extLst>
              <a:ext uri="{FF2B5EF4-FFF2-40B4-BE49-F238E27FC236}">
                <a16:creationId xmlns:a16="http://schemas.microsoft.com/office/drawing/2014/main" id="{340555B2-13FE-FCE9-3591-A7E7B2AED871}"/>
              </a:ext>
            </a:extLst>
          </p:cNvPr>
          <p:cNvCxnSpPr>
            <a:cxnSpLocks/>
            <a:stCxn id="8" idx="4"/>
          </p:cNvCxnSpPr>
          <p:nvPr/>
        </p:nvCxnSpPr>
        <p:spPr>
          <a:xfrm>
            <a:off x="2206968" y="4067267"/>
            <a:ext cx="5793666" cy="2314711"/>
          </a:xfrm>
          <a:prstGeom prst="line">
            <a:avLst/>
          </a:prstGeom>
          <a:ln w="28575">
            <a:prstDash val="sysDot"/>
          </a:ln>
        </p:spPr>
        <p:style>
          <a:lnRef idx="1">
            <a:schemeClr val="dk1"/>
          </a:lnRef>
          <a:fillRef idx="0">
            <a:schemeClr val="dk1"/>
          </a:fillRef>
          <a:effectRef idx="0">
            <a:schemeClr val="dk1"/>
          </a:effectRef>
          <a:fontRef idx="minor">
            <a:schemeClr val="tx1"/>
          </a:fontRef>
        </p:style>
      </p:cxnSp>
      <p:pic>
        <p:nvPicPr>
          <p:cNvPr id="19" name="眼球表面" descr="アイコン&#10;&#10;自動的に生成された説明">
            <a:extLst>
              <a:ext uri="{FF2B5EF4-FFF2-40B4-BE49-F238E27FC236}">
                <a16:creationId xmlns:a16="http://schemas.microsoft.com/office/drawing/2014/main" id="{C297DB0A-A739-E134-D58C-C7A1E1890630}"/>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5966242" y="1901364"/>
            <a:ext cx="5122103" cy="4707976"/>
          </a:xfrm>
          <a:prstGeom prst="rect">
            <a:avLst/>
          </a:prstGeom>
        </p:spPr>
      </p:pic>
      <p:pic>
        <p:nvPicPr>
          <p:cNvPr id="28" name="眼球断面" descr="図形, 円&#10;&#10;自動的に生成された説明">
            <a:extLst>
              <a:ext uri="{FF2B5EF4-FFF2-40B4-BE49-F238E27FC236}">
                <a16:creationId xmlns:a16="http://schemas.microsoft.com/office/drawing/2014/main" id="{136A0C41-C4F7-B0B1-4999-62F2F00C8ABD}"/>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5854241" y="1862226"/>
            <a:ext cx="5362949" cy="4793820"/>
          </a:xfrm>
          <a:prstGeom prst="rect">
            <a:avLst/>
          </a:prstGeom>
        </p:spPr>
      </p:pic>
      <p:sp>
        <p:nvSpPr>
          <p:cNvPr id="8" name="眼球点線">
            <a:extLst>
              <a:ext uri="{FF2B5EF4-FFF2-40B4-BE49-F238E27FC236}">
                <a16:creationId xmlns:a16="http://schemas.microsoft.com/office/drawing/2014/main" id="{93AAD647-024D-A39E-5A17-66A0A5C3E6EF}"/>
              </a:ext>
            </a:extLst>
          </p:cNvPr>
          <p:cNvSpPr/>
          <p:nvPr/>
        </p:nvSpPr>
        <p:spPr>
          <a:xfrm>
            <a:off x="1891189" y="3418749"/>
            <a:ext cx="631558" cy="648518"/>
          </a:xfrm>
          <a:prstGeom prst="ellipse">
            <a:avLst/>
          </a:prstGeom>
          <a:noFill/>
          <a:ln w="28575">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3" name="毛様体筋線1">
            <a:extLst>
              <a:ext uri="{FF2B5EF4-FFF2-40B4-BE49-F238E27FC236}">
                <a16:creationId xmlns:a16="http://schemas.microsoft.com/office/drawing/2014/main" id="{3ECAA9F1-AA63-2A14-25B4-6525382C50B7}"/>
              </a:ext>
            </a:extLst>
          </p:cNvPr>
          <p:cNvCxnSpPr>
            <a:cxnSpLocks/>
          </p:cNvCxnSpPr>
          <p:nvPr/>
        </p:nvCxnSpPr>
        <p:spPr>
          <a:xfrm flipH="1" flipV="1">
            <a:off x="7280694" y="3137603"/>
            <a:ext cx="1131333" cy="181546"/>
          </a:xfrm>
          <a:prstGeom prst="line">
            <a:avLst/>
          </a:prstGeom>
          <a:ln w="28575"/>
        </p:spPr>
        <p:style>
          <a:lnRef idx="1">
            <a:schemeClr val="dk1"/>
          </a:lnRef>
          <a:fillRef idx="0">
            <a:schemeClr val="dk1"/>
          </a:fillRef>
          <a:effectRef idx="0">
            <a:schemeClr val="dk1"/>
          </a:effectRef>
          <a:fontRef idx="minor">
            <a:schemeClr val="tx1"/>
          </a:fontRef>
        </p:style>
      </p:cxnSp>
      <p:cxnSp>
        <p:nvCxnSpPr>
          <p:cNvPr id="14" name="毛様体筋線2">
            <a:extLst>
              <a:ext uri="{FF2B5EF4-FFF2-40B4-BE49-F238E27FC236}">
                <a16:creationId xmlns:a16="http://schemas.microsoft.com/office/drawing/2014/main" id="{05CD95EB-0D0F-EDDE-0D52-ABAEDD666740}"/>
              </a:ext>
            </a:extLst>
          </p:cNvPr>
          <p:cNvCxnSpPr>
            <a:cxnSpLocks/>
          </p:cNvCxnSpPr>
          <p:nvPr/>
        </p:nvCxnSpPr>
        <p:spPr>
          <a:xfrm flipH="1">
            <a:off x="7315200" y="3590611"/>
            <a:ext cx="1131333" cy="1775019"/>
          </a:xfrm>
          <a:prstGeom prst="line">
            <a:avLst/>
          </a:prstGeom>
          <a:ln w="28575"/>
        </p:spPr>
        <p:style>
          <a:lnRef idx="1">
            <a:schemeClr val="dk1"/>
          </a:lnRef>
          <a:fillRef idx="0">
            <a:schemeClr val="dk1"/>
          </a:fillRef>
          <a:effectRef idx="0">
            <a:schemeClr val="dk1"/>
          </a:effectRef>
          <a:fontRef idx="minor">
            <a:schemeClr val="tx1"/>
          </a:fontRef>
        </p:style>
      </p:cxnSp>
      <p:sp>
        <p:nvSpPr>
          <p:cNvPr id="9" name="毛様体筋枠">
            <a:extLst>
              <a:ext uri="{FF2B5EF4-FFF2-40B4-BE49-F238E27FC236}">
                <a16:creationId xmlns:a16="http://schemas.microsoft.com/office/drawing/2014/main" id="{0209488A-D844-07F1-A9D3-A74AE7A7188A}"/>
              </a:ext>
            </a:extLst>
          </p:cNvPr>
          <p:cNvSpPr/>
          <p:nvPr/>
        </p:nvSpPr>
        <p:spPr>
          <a:xfrm>
            <a:off x="8423844" y="3055999"/>
            <a:ext cx="1496536" cy="559770"/>
          </a:xfrm>
          <a:prstGeom prst="round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 name="毛様体筋（文章）">
            <a:extLst>
              <a:ext uri="{FF2B5EF4-FFF2-40B4-BE49-F238E27FC236}">
                <a16:creationId xmlns:a16="http://schemas.microsoft.com/office/drawing/2014/main" id="{CB826956-AE15-C474-553B-A5E423A5DDFB}"/>
              </a:ext>
            </a:extLst>
          </p:cNvPr>
          <p:cNvSpPr txBox="1"/>
          <p:nvPr/>
        </p:nvSpPr>
        <p:spPr>
          <a:xfrm>
            <a:off x="8446533" y="2987505"/>
            <a:ext cx="1694221" cy="559769"/>
          </a:xfrm>
          <a:prstGeom prst="rect">
            <a:avLst/>
          </a:prstGeom>
          <a:noFill/>
        </p:spPr>
        <p:txBody>
          <a:bodyPr wrap="square" rtlCol="0">
            <a:spAutoFit/>
          </a:bodyPr>
          <a:lstStyle/>
          <a:p>
            <a:pPr>
              <a:lnSpc>
                <a:spcPct val="150000"/>
              </a:lnSpc>
            </a:pPr>
            <a:r>
              <a:rPr lang="ja-JP" altLang="en-US" sz="2400">
                <a:latin typeface="MS Gothic" panose="020B0609070205080204" pitchFamily="49" charset="-128"/>
                <a:ea typeface="MS Gothic" panose="020B0609070205080204" pitchFamily="49" charset="-128"/>
              </a:rPr>
              <a:t>毛様体筋</a:t>
            </a:r>
            <a:endParaRPr lang="en-US" altLang="ja-JP" sz="2400" dirty="0">
              <a:latin typeface="MS Gothic" panose="020B0609070205080204" pitchFamily="49" charset="-128"/>
              <a:ea typeface="MS Gothic" panose="020B0609070205080204" pitchFamily="49" charset="-128"/>
            </a:endParaRPr>
          </a:p>
        </p:txBody>
      </p:sp>
      <p:cxnSp>
        <p:nvCxnSpPr>
          <p:cNvPr id="21" name="水晶体線">
            <a:extLst>
              <a:ext uri="{FF2B5EF4-FFF2-40B4-BE49-F238E27FC236}">
                <a16:creationId xmlns:a16="http://schemas.microsoft.com/office/drawing/2014/main" id="{E9F63E07-AF5C-9393-0C74-9769BE4843F7}"/>
              </a:ext>
            </a:extLst>
          </p:cNvPr>
          <p:cNvCxnSpPr>
            <a:cxnSpLocks/>
          </p:cNvCxnSpPr>
          <p:nvPr/>
        </p:nvCxnSpPr>
        <p:spPr>
          <a:xfrm flipH="1" flipV="1">
            <a:off x="7407885" y="4086317"/>
            <a:ext cx="1015959" cy="142582"/>
          </a:xfrm>
          <a:prstGeom prst="line">
            <a:avLst/>
          </a:prstGeom>
          <a:ln w="28575"/>
        </p:spPr>
        <p:style>
          <a:lnRef idx="1">
            <a:schemeClr val="dk1"/>
          </a:lnRef>
          <a:fillRef idx="0">
            <a:schemeClr val="dk1"/>
          </a:fillRef>
          <a:effectRef idx="0">
            <a:schemeClr val="dk1"/>
          </a:effectRef>
          <a:fontRef idx="minor">
            <a:schemeClr val="tx1"/>
          </a:fontRef>
        </p:style>
      </p:cxnSp>
      <p:sp>
        <p:nvSpPr>
          <p:cNvPr id="6" name="水晶体枠">
            <a:extLst>
              <a:ext uri="{FF2B5EF4-FFF2-40B4-BE49-F238E27FC236}">
                <a16:creationId xmlns:a16="http://schemas.microsoft.com/office/drawing/2014/main" id="{CFA29FB5-DEAB-C7D2-8C1A-861B900F1281}"/>
              </a:ext>
            </a:extLst>
          </p:cNvPr>
          <p:cNvSpPr/>
          <p:nvPr/>
        </p:nvSpPr>
        <p:spPr>
          <a:xfrm>
            <a:off x="8349629" y="3985726"/>
            <a:ext cx="1340472" cy="559770"/>
          </a:xfrm>
          <a:prstGeom prst="round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 name="水晶体（文章）">
            <a:extLst>
              <a:ext uri="{FF2B5EF4-FFF2-40B4-BE49-F238E27FC236}">
                <a16:creationId xmlns:a16="http://schemas.microsoft.com/office/drawing/2014/main" id="{8B8E38A9-EF54-A285-9F7D-D755707D5466}"/>
              </a:ext>
            </a:extLst>
          </p:cNvPr>
          <p:cNvSpPr txBox="1"/>
          <p:nvPr/>
        </p:nvSpPr>
        <p:spPr>
          <a:xfrm>
            <a:off x="8433517" y="3934485"/>
            <a:ext cx="1368585" cy="559769"/>
          </a:xfrm>
          <a:prstGeom prst="rect">
            <a:avLst/>
          </a:prstGeom>
          <a:noFill/>
        </p:spPr>
        <p:txBody>
          <a:bodyPr wrap="square" rtlCol="0">
            <a:spAutoFit/>
          </a:bodyPr>
          <a:lstStyle/>
          <a:p>
            <a:pPr>
              <a:lnSpc>
                <a:spcPct val="150000"/>
              </a:lnSpc>
            </a:pPr>
            <a:r>
              <a:rPr lang="ja-JP" altLang="en-US" sz="2400">
                <a:latin typeface="MS Gothic" panose="020B0609070205080204" pitchFamily="49" charset="-128"/>
                <a:ea typeface="MS Gothic" panose="020B0609070205080204" pitchFamily="49" charset="-128"/>
              </a:rPr>
              <a:t>水晶体</a:t>
            </a:r>
            <a:endParaRPr lang="en-US" altLang="ja-JP" sz="2400" dirty="0">
              <a:latin typeface="MS Gothic" panose="020B0609070205080204" pitchFamily="49" charset="-128"/>
              <a:ea typeface="MS Gothic" panose="020B0609070205080204" pitchFamily="49" charset="-128"/>
            </a:endParaRPr>
          </a:p>
        </p:txBody>
      </p:sp>
    </p:spTree>
    <p:extLst>
      <p:ext uri="{BB962C8B-B14F-4D97-AF65-F5344CB8AC3E}">
        <p14:creationId xmlns:p14="http://schemas.microsoft.com/office/powerpoint/2010/main" val="301364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1"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1"/>
      <p:bldP spid="6"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枠">
            <a:extLst>
              <a:ext uri="{FF2B5EF4-FFF2-40B4-BE49-F238E27FC236}">
                <a16:creationId xmlns:a16="http://schemas.microsoft.com/office/drawing/2014/main" id="{16990D47-5CFF-03B4-D793-D41C0A24E306}"/>
              </a:ext>
            </a:extLst>
          </p:cNvPr>
          <p:cNvSpPr/>
          <p:nvPr/>
        </p:nvSpPr>
        <p:spPr>
          <a:xfrm>
            <a:off x="804472" y="335233"/>
            <a:ext cx="10583056" cy="1061364"/>
          </a:xfrm>
          <a:prstGeom prst="flowChartAlternateProcess">
            <a:avLst/>
          </a:prstGeom>
          <a:solidFill>
            <a:srgbClr val="CAE6D7"/>
          </a:solidFill>
          <a:ln>
            <a:no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4" name="タイトル">
            <a:extLst>
              <a:ext uri="{FF2B5EF4-FFF2-40B4-BE49-F238E27FC236}">
                <a16:creationId xmlns:a16="http://schemas.microsoft.com/office/drawing/2014/main" id="{BEA2063D-E4E7-7E44-5FA3-BBE1036542FF}"/>
              </a:ext>
            </a:extLst>
          </p:cNvPr>
          <p:cNvSpPr txBox="1"/>
          <p:nvPr/>
        </p:nvSpPr>
        <p:spPr>
          <a:xfrm>
            <a:off x="804472" y="526647"/>
            <a:ext cx="10583056" cy="646331"/>
          </a:xfrm>
          <a:prstGeom prst="rect">
            <a:avLst/>
          </a:prstGeom>
          <a:noFill/>
        </p:spPr>
        <p:txBody>
          <a:bodyPr wrap="square" rtlCol="0">
            <a:spAutoFit/>
          </a:bodyPr>
          <a:lstStyle/>
          <a:p>
            <a:pPr algn="ctr"/>
            <a:r>
              <a:rPr lang="ja-JP" altLang="en-US" sz="3600" b="1">
                <a:latin typeface="ＭＳ ゴシック" panose="020B0609070205080204" pitchFamily="49" charset="-128"/>
                <a:ea typeface="ＭＳ ゴシック" panose="020B0609070205080204" pitchFamily="49" charset="-128"/>
              </a:rPr>
              <a:t>近くを見ているときの目の中の様子</a:t>
            </a:r>
            <a:endParaRPr lang="en-US" altLang="ja-JP" sz="3600" b="1" dirty="0">
              <a:latin typeface="ＭＳ ゴシック" panose="020B0609070205080204" pitchFamily="49" charset="-128"/>
              <a:ea typeface="ＭＳ ゴシック" panose="020B0609070205080204" pitchFamily="49" charset="-128"/>
            </a:endParaRPr>
          </a:p>
        </p:txBody>
      </p:sp>
      <p:pic>
        <p:nvPicPr>
          <p:cNvPr id="11" name="スマホを見ている生徒" descr="部屋 が含まれている画像&#10;&#10;自動的に生成された説明">
            <a:extLst>
              <a:ext uri="{FF2B5EF4-FFF2-40B4-BE49-F238E27FC236}">
                <a16:creationId xmlns:a16="http://schemas.microsoft.com/office/drawing/2014/main" id="{83EA3B31-8FF2-BE47-60D6-31EE8BB792DC}"/>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5636" t="1532" r="6733" b="1345"/>
          <a:stretch/>
        </p:blipFill>
        <p:spPr>
          <a:xfrm>
            <a:off x="404681" y="2165970"/>
            <a:ext cx="3991678" cy="4021924"/>
          </a:xfrm>
          <a:prstGeom prst="rect">
            <a:avLst/>
          </a:prstGeom>
        </p:spPr>
      </p:pic>
      <p:pic>
        <p:nvPicPr>
          <p:cNvPr id="16" name="水晶体変化前" descr="図形, 円&#10;&#10;自動的に生成された説明">
            <a:extLst>
              <a:ext uri="{FF2B5EF4-FFF2-40B4-BE49-F238E27FC236}">
                <a16:creationId xmlns:a16="http://schemas.microsoft.com/office/drawing/2014/main" id="{396D506A-60B3-8D53-3317-2815B4002388}"/>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4495518" y="2534961"/>
            <a:ext cx="3529565" cy="3247200"/>
          </a:xfrm>
          <a:prstGeom prst="rect">
            <a:avLst/>
          </a:prstGeom>
        </p:spPr>
      </p:pic>
      <p:pic>
        <p:nvPicPr>
          <p:cNvPr id="18" name="水晶体変化後" descr="図形, 円&#10;&#10;自動的に生成された説明">
            <a:extLst>
              <a:ext uri="{FF2B5EF4-FFF2-40B4-BE49-F238E27FC236}">
                <a16:creationId xmlns:a16="http://schemas.microsoft.com/office/drawing/2014/main" id="{A5579B4B-3D81-03F0-579E-EBF4C2B9603B}"/>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4517893" y="2499591"/>
            <a:ext cx="3529565" cy="3294259"/>
          </a:xfrm>
          <a:prstGeom prst="rect">
            <a:avLst/>
          </a:prstGeom>
        </p:spPr>
      </p:pic>
      <p:pic>
        <p:nvPicPr>
          <p:cNvPr id="20" name="水晶体・毛様体筋拡大" descr="光, ランプ, 挿絵 が含まれている画像&#10;&#10;自動的に生成された説明">
            <a:extLst>
              <a:ext uri="{FF2B5EF4-FFF2-40B4-BE49-F238E27FC236}">
                <a16:creationId xmlns:a16="http://schemas.microsoft.com/office/drawing/2014/main" id="{B718AC06-2FF4-2A8C-F4DA-EEB3C938E4F1}"/>
              </a:ext>
            </a:extLst>
          </p:cNvPr>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a:xfrm>
            <a:off x="8162282" y="1841780"/>
            <a:ext cx="1801328" cy="4773520"/>
          </a:xfrm>
          <a:prstGeom prst="rect">
            <a:avLst/>
          </a:prstGeom>
        </p:spPr>
      </p:pic>
      <p:sp>
        <p:nvSpPr>
          <p:cNvPr id="12" name="水晶体・毛様体筋枠">
            <a:extLst>
              <a:ext uri="{FF2B5EF4-FFF2-40B4-BE49-F238E27FC236}">
                <a16:creationId xmlns:a16="http://schemas.microsoft.com/office/drawing/2014/main" id="{14D22B6E-9BA9-24E8-853C-FCC724320F4C}"/>
              </a:ext>
            </a:extLst>
          </p:cNvPr>
          <p:cNvSpPr/>
          <p:nvPr/>
        </p:nvSpPr>
        <p:spPr>
          <a:xfrm>
            <a:off x="4926077" y="3247053"/>
            <a:ext cx="858416" cy="1847461"/>
          </a:xfrm>
          <a:prstGeom prst="rect">
            <a:avLst/>
          </a:prstGeom>
          <a:noFill/>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 name="左矢印 ">
            <a:extLst>
              <a:ext uri="{FF2B5EF4-FFF2-40B4-BE49-F238E27FC236}">
                <a16:creationId xmlns:a16="http://schemas.microsoft.com/office/drawing/2014/main" id="{110E00EE-16E5-028D-2D3C-5A122FCBF096}"/>
              </a:ext>
            </a:extLst>
          </p:cNvPr>
          <p:cNvSpPr/>
          <p:nvPr/>
        </p:nvSpPr>
        <p:spPr>
          <a:xfrm>
            <a:off x="5890242" y="3862875"/>
            <a:ext cx="547396" cy="559837"/>
          </a:xfrm>
          <a:prstGeom prst="lef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cxnSp>
        <p:nvCxnSpPr>
          <p:cNvPr id="10" name="毛様体筋線2">
            <a:extLst>
              <a:ext uri="{FF2B5EF4-FFF2-40B4-BE49-F238E27FC236}">
                <a16:creationId xmlns:a16="http://schemas.microsoft.com/office/drawing/2014/main" id="{8D51AD09-F6A7-1186-1EFE-466DD717EC2B}"/>
              </a:ext>
            </a:extLst>
          </p:cNvPr>
          <p:cNvCxnSpPr>
            <a:cxnSpLocks/>
          </p:cNvCxnSpPr>
          <p:nvPr/>
        </p:nvCxnSpPr>
        <p:spPr>
          <a:xfrm flipH="1" flipV="1">
            <a:off x="9401890" y="3066091"/>
            <a:ext cx="727830" cy="501497"/>
          </a:xfrm>
          <a:prstGeom prst="line">
            <a:avLst/>
          </a:prstGeom>
          <a:ln w="28575"/>
        </p:spPr>
        <p:style>
          <a:lnRef idx="1">
            <a:schemeClr val="dk1"/>
          </a:lnRef>
          <a:fillRef idx="0">
            <a:schemeClr val="dk1"/>
          </a:fillRef>
          <a:effectRef idx="0">
            <a:schemeClr val="dk1"/>
          </a:effectRef>
          <a:fontRef idx="minor">
            <a:schemeClr val="tx1"/>
          </a:fontRef>
        </p:style>
      </p:cxnSp>
      <p:cxnSp>
        <p:nvCxnSpPr>
          <p:cNvPr id="15" name="毛様体筋線1">
            <a:extLst>
              <a:ext uri="{FF2B5EF4-FFF2-40B4-BE49-F238E27FC236}">
                <a16:creationId xmlns:a16="http://schemas.microsoft.com/office/drawing/2014/main" id="{9D582AD8-6F97-D5FE-ED86-23A359A19E91}"/>
              </a:ext>
            </a:extLst>
          </p:cNvPr>
          <p:cNvCxnSpPr>
            <a:cxnSpLocks/>
          </p:cNvCxnSpPr>
          <p:nvPr/>
        </p:nvCxnSpPr>
        <p:spPr>
          <a:xfrm flipH="1">
            <a:off x="9401890" y="4654576"/>
            <a:ext cx="727830" cy="781336"/>
          </a:xfrm>
          <a:prstGeom prst="line">
            <a:avLst/>
          </a:prstGeom>
          <a:ln w="28575"/>
        </p:spPr>
        <p:style>
          <a:lnRef idx="1">
            <a:schemeClr val="dk1"/>
          </a:lnRef>
          <a:fillRef idx="0">
            <a:schemeClr val="dk1"/>
          </a:fillRef>
          <a:effectRef idx="0">
            <a:schemeClr val="dk1"/>
          </a:effectRef>
          <a:fontRef idx="minor">
            <a:schemeClr val="tx1"/>
          </a:fontRef>
        </p:style>
      </p:cxnSp>
      <p:sp>
        <p:nvSpPr>
          <p:cNvPr id="6" name="緊張している枠">
            <a:extLst>
              <a:ext uri="{FF2B5EF4-FFF2-40B4-BE49-F238E27FC236}">
                <a16:creationId xmlns:a16="http://schemas.microsoft.com/office/drawing/2014/main" id="{58BEB5CD-0630-3F48-D5B3-0CCB3B6FF286}"/>
              </a:ext>
            </a:extLst>
          </p:cNvPr>
          <p:cNvSpPr/>
          <p:nvPr/>
        </p:nvSpPr>
        <p:spPr>
          <a:xfrm>
            <a:off x="9940991" y="3567588"/>
            <a:ext cx="1809957" cy="1086988"/>
          </a:xfrm>
          <a:prstGeom prst="roundRect">
            <a:avLst>
              <a:gd name="adj" fmla="val 6681"/>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 name="緊張している">
            <a:extLst>
              <a:ext uri="{FF2B5EF4-FFF2-40B4-BE49-F238E27FC236}">
                <a16:creationId xmlns:a16="http://schemas.microsoft.com/office/drawing/2014/main" id="{5336CCDF-10A5-2E04-7E21-B50C9837F4E5}"/>
              </a:ext>
            </a:extLst>
          </p:cNvPr>
          <p:cNvSpPr txBox="1"/>
          <p:nvPr/>
        </p:nvSpPr>
        <p:spPr>
          <a:xfrm>
            <a:off x="9833919" y="3651477"/>
            <a:ext cx="1950280" cy="907941"/>
          </a:xfrm>
          <a:prstGeom prst="rect">
            <a:avLst/>
          </a:prstGeom>
          <a:noFill/>
        </p:spPr>
        <p:txBody>
          <a:bodyPr wrap="square" rtlCol="0">
            <a:spAutoFit/>
          </a:bodyPr>
          <a:lstStyle/>
          <a:p>
            <a:pPr>
              <a:spcAft>
                <a:spcPts val="600"/>
              </a:spcAft>
            </a:pPr>
            <a:r>
              <a:rPr lang="en-US" altLang="ja-JP" sz="2400" dirty="0">
                <a:latin typeface="MS Gothic" panose="020B0609070205080204" pitchFamily="49" charset="-128"/>
                <a:ea typeface="MS Gothic" panose="020B0609070205080204" pitchFamily="49" charset="-128"/>
              </a:rPr>
              <a:t> </a:t>
            </a:r>
            <a:r>
              <a:rPr lang="ja-JP" altLang="en-US" sz="2400">
                <a:latin typeface="MS Gothic" panose="020B0609070205080204" pitchFamily="49" charset="-128"/>
                <a:ea typeface="MS Gothic" panose="020B0609070205080204" pitchFamily="49" charset="-128"/>
              </a:rPr>
              <a:t>筋肉に力が</a:t>
            </a:r>
            <a:endParaRPr lang="en-US" altLang="ja-JP" sz="2400" dirty="0">
              <a:latin typeface="MS Gothic" panose="020B0609070205080204" pitchFamily="49" charset="-128"/>
              <a:ea typeface="MS Gothic" panose="020B0609070205080204" pitchFamily="49" charset="-128"/>
            </a:endParaRPr>
          </a:p>
          <a:p>
            <a:pPr>
              <a:spcAft>
                <a:spcPts val="600"/>
              </a:spcAft>
            </a:pPr>
            <a:r>
              <a:rPr lang="en-US" altLang="ja-JP" sz="2400" dirty="0">
                <a:latin typeface="MS Gothic" panose="020B0609070205080204" pitchFamily="49" charset="-128"/>
                <a:ea typeface="MS Gothic" panose="020B0609070205080204" pitchFamily="49" charset="-128"/>
              </a:rPr>
              <a:t> </a:t>
            </a:r>
            <a:r>
              <a:rPr lang="ja-JP" altLang="en-US" sz="2400">
                <a:latin typeface="MS Gothic" panose="020B0609070205080204" pitchFamily="49" charset="-128"/>
                <a:ea typeface="MS Gothic" panose="020B0609070205080204" pitchFamily="49" charset="-128"/>
              </a:rPr>
              <a:t>入っている</a:t>
            </a:r>
            <a:endParaRPr kumimoji="1" lang="ja-JP" altLang="en-US" sz="2000">
              <a:latin typeface="MS Gothic" panose="020B0609070205080204" pitchFamily="49" charset="-128"/>
              <a:ea typeface="MS Gothic" panose="020B0609070205080204" pitchFamily="49" charset="-128"/>
            </a:endParaRPr>
          </a:p>
        </p:txBody>
      </p:sp>
    </p:spTree>
    <p:extLst>
      <p:ext uri="{BB962C8B-B14F-4D97-AF65-F5344CB8AC3E}">
        <p14:creationId xmlns:p14="http://schemas.microsoft.com/office/powerpoint/2010/main" val="118940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枠">
            <a:extLst>
              <a:ext uri="{FF2B5EF4-FFF2-40B4-BE49-F238E27FC236}">
                <a16:creationId xmlns:a16="http://schemas.microsoft.com/office/drawing/2014/main" id="{1EC241DE-7DEB-A096-E9C7-630D341598A5}"/>
              </a:ext>
            </a:extLst>
          </p:cNvPr>
          <p:cNvSpPr/>
          <p:nvPr/>
        </p:nvSpPr>
        <p:spPr>
          <a:xfrm>
            <a:off x="804472" y="335233"/>
            <a:ext cx="10583056" cy="1061364"/>
          </a:xfrm>
          <a:prstGeom prst="flowChartAlternateProcess">
            <a:avLst/>
          </a:prstGeom>
          <a:solidFill>
            <a:srgbClr val="CAE6D7"/>
          </a:solidFill>
          <a:ln>
            <a:no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4" name="タイトル">
            <a:extLst>
              <a:ext uri="{FF2B5EF4-FFF2-40B4-BE49-F238E27FC236}">
                <a16:creationId xmlns:a16="http://schemas.microsoft.com/office/drawing/2014/main" id="{2F06E404-FCA2-A8D2-5923-A13ED5537D8F}"/>
              </a:ext>
            </a:extLst>
          </p:cNvPr>
          <p:cNvSpPr txBox="1"/>
          <p:nvPr/>
        </p:nvSpPr>
        <p:spPr>
          <a:xfrm>
            <a:off x="804472" y="529286"/>
            <a:ext cx="10583056" cy="646331"/>
          </a:xfrm>
          <a:prstGeom prst="rect">
            <a:avLst/>
          </a:prstGeom>
          <a:noFill/>
        </p:spPr>
        <p:txBody>
          <a:bodyPr wrap="square" rtlCol="0">
            <a:spAutoFit/>
          </a:bodyPr>
          <a:lstStyle/>
          <a:p>
            <a:pPr algn="ctr"/>
            <a:r>
              <a:rPr lang="ja-JP" altLang="en-US" sz="3600" b="1">
                <a:latin typeface="ＭＳ ゴシック" panose="020B0609070205080204" pitchFamily="49" charset="-128"/>
                <a:ea typeface="ＭＳ ゴシック" panose="020B0609070205080204" pitchFamily="49" charset="-128"/>
              </a:rPr>
              <a:t>遠くを見ると</a:t>
            </a:r>
            <a:r>
              <a:rPr lang="en-US" altLang="ja-JP" sz="3600" b="1" dirty="0">
                <a:latin typeface="ＭＳ ゴシック" panose="020B0609070205080204" pitchFamily="49" charset="-128"/>
                <a:ea typeface="ＭＳ ゴシック" panose="020B0609070205080204" pitchFamily="49" charset="-128"/>
              </a:rPr>
              <a:t>……</a:t>
            </a:r>
          </a:p>
        </p:txBody>
      </p:sp>
      <p:pic>
        <p:nvPicPr>
          <p:cNvPr id="18" name="水晶体変化前" descr="図形, 円&#10;&#10;自動的に生成された説明">
            <a:extLst>
              <a:ext uri="{FF2B5EF4-FFF2-40B4-BE49-F238E27FC236}">
                <a16:creationId xmlns:a16="http://schemas.microsoft.com/office/drawing/2014/main" id="{9A9ED50B-0721-E619-F1BE-35C9895C87CF}"/>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4515343" y="2508174"/>
            <a:ext cx="3534529" cy="3298893"/>
          </a:xfrm>
          <a:prstGeom prst="rect">
            <a:avLst/>
          </a:prstGeom>
        </p:spPr>
      </p:pic>
      <p:pic>
        <p:nvPicPr>
          <p:cNvPr id="21" name="水晶体変化後" descr="図形, 円&#10;&#10;自動的に生成された説明">
            <a:extLst>
              <a:ext uri="{FF2B5EF4-FFF2-40B4-BE49-F238E27FC236}">
                <a16:creationId xmlns:a16="http://schemas.microsoft.com/office/drawing/2014/main" id="{BD0772A7-2EC0-2A76-3C89-2C70A4B98A46}"/>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4519561" y="2501499"/>
            <a:ext cx="3534529" cy="3298894"/>
          </a:xfrm>
          <a:prstGeom prst="rect">
            <a:avLst/>
          </a:prstGeom>
        </p:spPr>
      </p:pic>
      <p:pic>
        <p:nvPicPr>
          <p:cNvPr id="23" name="水晶体…毛様体筋拡大" descr="光, ランプ が含まれている画像&#10;&#10;自動的に生成された説明">
            <a:extLst>
              <a:ext uri="{FF2B5EF4-FFF2-40B4-BE49-F238E27FC236}">
                <a16:creationId xmlns:a16="http://schemas.microsoft.com/office/drawing/2014/main" id="{783EDB92-097C-688F-4E78-4B93C889D026}"/>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8173145" y="1733865"/>
            <a:ext cx="1505598" cy="4927412"/>
          </a:xfrm>
          <a:prstGeom prst="rect">
            <a:avLst/>
          </a:prstGeom>
        </p:spPr>
      </p:pic>
      <p:sp>
        <p:nvSpPr>
          <p:cNvPr id="12" name="水晶体・毛様体筋枠">
            <a:extLst>
              <a:ext uri="{FF2B5EF4-FFF2-40B4-BE49-F238E27FC236}">
                <a16:creationId xmlns:a16="http://schemas.microsoft.com/office/drawing/2014/main" id="{14D22B6E-9BA9-24E8-853C-FCC724320F4C}"/>
              </a:ext>
            </a:extLst>
          </p:cNvPr>
          <p:cNvSpPr/>
          <p:nvPr/>
        </p:nvSpPr>
        <p:spPr>
          <a:xfrm>
            <a:off x="4926077" y="3247053"/>
            <a:ext cx="858416" cy="1847461"/>
          </a:xfrm>
          <a:prstGeom prst="rect">
            <a:avLst/>
          </a:prstGeom>
          <a:noFill/>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 name="左矢印 12">
            <a:extLst>
              <a:ext uri="{FF2B5EF4-FFF2-40B4-BE49-F238E27FC236}">
                <a16:creationId xmlns:a16="http://schemas.microsoft.com/office/drawing/2014/main" id="{110E00EE-16E5-028D-2D3C-5A122FCBF096}"/>
              </a:ext>
            </a:extLst>
          </p:cNvPr>
          <p:cNvSpPr/>
          <p:nvPr/>
        </p:nvSpPr>
        <p:spPr>
          <a:xfrm>
            <a:off x="5890242" y="3862875"/>
            <a:ext cx="547396" cy="559837"/>
          </a:xfrm>
          <a:prstGeom prst="lef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cxnSp>
        <p:nvCxnSpPr>
          <p:cNvPr id="5" name="毛様体筋線2">
            <a:extLst>
              <a:ext uri="{FF2B5EF4-FFF2-40B4-BE49-F238E27FC236}">
                <a16:creationId xmlns:a16="http://schemas.microsoft.com/office/drawing/2014/main" id="{227CFC05-C44E-E05A-BD95-AB0372B209B6}"/>
              </a:ext>
            </a:extLst>
          </p:cNvPr>
          <p:cNvCxnSpPr>
            <a:cxnSpLocks/>
          </p:cNvCxnSpPr>
          <p:nvPr/>
        </p:nvCxnSpPr>
        <p:spPr>
          <a:xfrm flipH="1" flipV="1">
            <a:off x="9281734" y="2657807"/>
            <a:ext cx="829843" cy="954308"/>
          </a:xfrm>
          <a:prstGeom prst="line">
            <a:avLst/>
          </a:prstGeom>
          <a:ln w="28575"/>
        </p:spPr>
        <p:style>
          <a:lnRef idx="1">
            <a:schemeClr val="dk1"/>
          </a:lnRef>
          <a:fillRef idx="0">
            <a:schemeClr val="dk1"/>
          </a:fillRef>
          <a:effectRef idx="0">
            <a:schemeClr val="dk1"/>
          </a:effectRef>
          <a:fontRef idx="minor">
            <a:schemeClr val="tx1"/>
          </a:fontRef>
        </p:style>
      </p:cxnSp>
      <p:cxnSp>
        <p:nvCxnSpPr>
          <p:cNvPr id="6" name="毛様体筋線1">
            <a:extLst>
              <a:ext uri="{FF2B5EF4-FFF2-40B4-BE49-F238E27FC236}">
                <a16:creationId xmlns:a16="http://schemas.microsoft.com/office/drawing/2014/main" id="{528CD533-94A3-8D63-5BF5-FD99FB96055C}"/>
              </a:ext>
            </a:extLst>
          </p:cNvPr>
          <p:cNvCxnSpPr>
            <a:cxnSpLocks/>
          </p:cNvCxnSpPr>
          <p:nvPr/>
        </p:nvCxnSpPr>
        <p:spPr>
          <a:xfrm flipH="1">
            <a:off x="9324646" y="4676133"/>
            <a:ext cx="786931" cy="1057794"/>
          </a:xfrm>
          <a:prstGeom prst="line">
            <a:avLst/>
          </a:prstGeom>
          <a:ln w="28575"/>
        </p:spPr>
        <p:style>
          <a:lnRef idx="1">
            <a:schemeClr val="dk1"/>
          </a:lnRef>
          <a:fillRef idx="0">
            <a:schemeClr val="dk1"/>
          </a:fillRef>
          <a:effectRef idx="0">
            <a:schemeClr val="dk1"/>
          </a:effectRef>
          <a:fontRef idx="minor">
            <a:schemeClr val="tx1"/>
          </a:fontRef>
        </p:style>
      </p:cxnSp>
      <p:sp>
        <p:nvSpPr>
          <p:cNvPr id="9" name="緊張している枠">
            <a:extLst>
              <a:ext uri="{FF2B5EF4-FFF2-40B4-BE49-F238E27FC236}">
                <a16:creationId xmlns:a16="http://schemas.microsoft.com/office/drawing/2014/main" id="{00C4E168-5163-2EB7-2955-CBC0B2A8A473}"/>
              </a:ext>
            </a:extLst>
          </p:cNvPr>
          <p:cNvSpPr/>
          <p:nvPr/>
        </p:nvSpPr>
        <p:spPr>
          <a:xfrm>
            <a:off x="9954161" y="3579457"/>
            <a:ext cx="1796788" cy="1126672"/>
          </a:xfrm>
          <a:prstGeom prst="roundRect">
            <a:avLst>
              <a:gd name="adj" fmla="val 12478"/>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 name="緊張している">
            <a:extLst>
              <a:ext uri="{FF2B5EF4-FFF2-40B4-BE49-F238E27FC236}">
                <a16:creationId xmlns:a16="http://schemas.microsoft.com/office/drawing/2014/main" id="{2111B074-EFFC-09E6-5E64-E19C62E863F2}"/>
              </a:ext>
            </a:extLst>
          </p:cNvPr>
          <p:cNvSpPr txBox="1"/>
          <p:nvPr/>
        </p:nvSpPr>
        <p:spPr>
          <a:xfrm>
            <a:off x="9820594" y="3680093"/>
            <a:ext cx="2119125" cy="1369606"/>
          </a:xfrm>
          <a:prstGeom prst="rect">
            <a:avLst/>
          </a:prstGeom>
          <a:noFill/>
        </p:spPr>
        <p:txBody>
          <a:bodyPr wrap="square" rtlCol="0">
            <a:spAutoFit/>
          </a:bodyPr>
          <a:lstStyle/>
          <a:p>
            <a:pPr>
              <a:spcAft>
                <a:spcPts val="600"/>
              </a:spcAft>
            </a:pPr>
            <a:r>
              <a:rPr lang="en-US" altLang="ja-JP" sz="2400" dirty="0">
                <a:latin typeface="MS Gothic" panose="020B0609070205080204" pitchFamily="49" charset="-128"/>
                <a:ea typeface="MS Gothic" panose="020B0609070205080204" pitchFamily="49" charset="-128"/>
              </a:rPr>
              <a:t> </a:t>
            </a:r>
            <a:r>
              <a:rPr lang="ja-JP" altLang="en-US" sz="2400">
                <a:latin typeface="MS Gothic" panose="020B0609070205080204" pitchFamily="49" charset="-128"/>
                <a:ea typeface="MS Gothic" panose="020B0609070205080204" pitchFamily="49" charset="-128"/>
              </a:rPr>
              <a:t>リラックス</a:t>
            </a:r>
            <a:endParaRPr lang="en-US" altLang="ja-JP" sz="2400" dirty="0">
              <a:latin typeface="MS Gothic" panose="020B0609070205080204" pitchFamily="49" charset="-128"/>
              <a:ea typeface="MS Gothic" panose="020B0609070205080204" pitchFamily="49" charset="-128"/>
            </a:endParaRPr>
          </a:p>
          <a:p>
            <a:pPr>
              <a:spcAft>
                <a:spcPts val="600"/>
              </a:spcAft>
            </a:pPr>
            <a:r>
              <a:rPr lang="en-US" altLang="ja-JP" sz="2400" dirty="0">
                <a:latin typeface="MS Gothic" panose="020B0609070205080204" pitchFamily="49" charset="-128"/>
                <a:ea typeface="MS Gothic" panose="020B0609070205080204" pitchFamily="49" charset="-128"/>
              </a:rPr>
              <a:t> </a:t>
            </a:r>
            <a:r>
              <a:rPr lang="ja-JP" altLang="en-US" sz="2400">
                <a:latin typeface="MS Gothic" panose="020B0609070205080204" pitchFamily="49" charset="-128"/>
                <a:ea typeface="MS Gothic" panose="020B0609070205080204" pitchFamily="49" charset="-128"/>
              </a:rPr>
              <a:t>して</a:t>
            </a:r>
            <a:r>
              <a:rPr kumimoji="1" lang="ja-JP" altLang="en-US" sz="2400">
                <a:latin typeface="MS Gothic" panose="020B0609070205080204" pitchFamily="49" charset="-128"/>
                <a:ea typeface="MS Gothic" panose="020B0609070205080204" pitchFamily="49" charset="-128"/>
              </a:rPr>
              <a:t>いる</a:t>
            </a:r>
            <a:endParaRPr kumimoji="1" lang="en-US" altLang="ja-JP" sz="2400" dirty="0">
              <a:latin typeface="MS Gothic" panose="020B0609070205080204" pitchFamily="49" charset="-128"/>
              <a:ea typeface="MS Gothic" panose="020B0609070205080204" pitchFamily="49" charset="-128"/>
            </a:endParaRPr>
          </a:p>
          <a:p>
            <a:pPr>
              <a:spcBef>
                <a:spcPts val="600"/>
              </a:spcBef>
              <a:spcAft>
                <a:spcPts val="600"/>
              </a:spcAft>
            </a:pPr>
            <a:endParaRPr kumimoji="1" lang="ja-JP" altLang="en-US" sz="2000">
              <a:latin typeface="MS Gothic" panose="020B0609070205080204" pitchFamily="49" charset="-128"/>
              <a:ea typeface="MS Gothic" panose="020B0609070205080204" pitchFamily="49" charset="-128"/>
            </a:endParaRPr>
          </a:p>
        </p:txBody>
      </p:sp>
      <p:pic>
        <p:nvPicPr>
          <p:cNvPr id="11" name="スマホを見ている生徒" descr="部屋 が含まれている画像&#10;&#10;自動的に生成された説明">
            <a:extLst>
              <a:ext uri="{FF2B5EF4-FFF2-40B4-BE49-F238E27FC236}">
                <a16:creationId xmlns:a16="http://schemas.microsoft.com/office/drawing/2014/main" id="{779F56F5-6D59-5A0E-59E8-320E8A5246BE}"/>
              </a:ext>
            </a:extLst>
          </p:cNvPr>
          <p:cNvPicPr>
            <a:picLocks noChangeAspect="1"/>
          </p:cNvPicPr>
          <p:nvPr/>
        </p:nvPicPr>
        <p:blipFill rotWithShape="1">
          <a:blip r:embed="rId6">
            <a:alphaModFix/>
            <a:extLst>
              <a:ext uri="{28A0092B-C50C-407E-A947-70E740481C1C}">
                <a14:useLocalDpi xmlns:a14="http://schemas.microsoft.com/office/drawing/2010/main" val="0"/>
              </a:ext>
            </a:extLst>
          </a:blip>
          <a:srcRect l="5636" t="1532" r="6733" b="1345"/>
          <a:stretch/>
        </p:blipFill>
        <p:spPr>
          <a:xfrm>
            <a:off x="404681" y="2165970"/>
            <a:ext cx="3991678" cy="4021924"/>
          </a:xfrm>
          <a:prstGeom prst="rect">
            <a:avLst/>
          </a:prstGeom>
        </p:spPr>
      </p:pic>
      <p:pic>
        <p:nvPicPr>
          <p:cNvPr id="14" name="遠くを見ている生徒" descr="コンピュータ, 部屋 が含まれている画像&#10;&#10;自動的に生成された説明">
            <a:extLst>
              <a:ext uri="{FF2B5EF4-FFF2-40B4-BE49-F238E27FC236}">
                <a16:creationId xmlns:a16="http://schemas.microsoft.com/office/drawing/2014/main" id="{9F6C949F-0B5E-5226-2EBC-E0E967B630B8}"/>
              </a:ext>
            </a:extLst>
          </p:cNvPr>
          <p:cNvPicPr>
            <a:picLocks noChangeAspect="1"/>
          </p:cNvPicPr>
          <p:nvPr/>
        </p:nvPicPr>
        <p:blipFill rotWithShape="1">
          <a:blip r:embed="rId7">
            <a:alphaModFix/>
            <a:extLst>
              <a:ext uri="{28A0092B-C50C-407E-A947-70E740481C1C}">
                <a14:useLocalDpi xmlns:a14="http://schemas.microsoft.com/office/drawing/2010/main" val="0"/>
              </a:ext>
            </a:extLst>
          </a:blip>
          <a:srcRect l="5712" r="6646"/>
          <a:stretch/>
        </p:blipFill>
        <p:spPr>
          <a:xfrm>
            <a:off x="404681" y="2105074"/>
            <a:ext cx="3991678" cy="4140511"/>
          </a:xfrm>
          <a:prstGeom prst="rect">
            <a:avLst/>
          </a:prstGeom>
        </p:spPr>
      </p:pic>
    </p:spTree>
    <p:extLst>
      <p:ext uri="{BB962C8B-B14F-4D97-AF65-F5344CB8AC3E}">
        <p14:creationId xmlns:p14="http://schemas.microsoft.com/office/powerpoint/2010/main" val="153861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xit" presetSubtype="0" fill="hold" nodeType="withEffect">
                                  <p:stCondLst>
                                    <p:cond delay="0"/>
                                  </p:stCondLst>
                                  <p:childTnLst>
                                    <p:animEffect transition="out" filter="fad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枠">
            <a:extLst>
              <a:ext uri="{FF2B5EF4-FFF2-40B4-BE49-F238E27FC236}">
                <a16:creationId xmlns:a16="http://schemas.microsoft.com/office/drawing/2014/main" id="{E5532E95-3761-B2F8-4C4F-97F96D5ACDCD}"/>
              </a:ext>
            </a:extLst>
          </p:cNvPr>
          <p:cNvSpPr/>
          <p:nvPr/>
        </p:nvSpPr>
        <p:spPr>
          <a:xfrm>
            <a:off x="804472" y="335233"/>
            <a:ext cx="10583056" cy="1061364"/>
          </a:xfrm>
          <a:prstGeom prst="flowChartAlternateProcess">
            <a:avLst/>
          </a:prstGeom>
          <a:solidFill>
            <a:srgbClr val="CAE6D7"/>
          </a:solidFill>
          <a:ln>
            <a:no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3" name="タイトル">
            <a:extLst>
              <a:ext uri="{FF2B5EF4-FFF2-40B4-BE49-F238E27FC236}">
                <a16:creationId xmlns:a16="http://schemas.microsoft.com/office/drawing/2014/main" id="{05163F50-36FC-8398-8554-E53D3697E830}"/>
              </a:ext>
            </a:extLst>
          </p:cNvPr>
          <p:cNvSpPr txBox="1"/>
          <p:nvPr/>
        </p:nvSpPr>
        <p:spPr>
          <a:xfrm>
            <a:off x="804472" y="543272"/>
            <a:ext cx="10583056" cy="646331"/>
          </a:xfrm>
          <a:prstGeom prst="rect">
            <a:avLst/>
          </a:prstGeom>
          <a:noFill/>
        </p:spPr>
        <p:txBody>
          <a:bodyPr wrap="square" rtlCol="0">
            <a:spAutoFit/>
          </a:bodyPr>
          <a:lstStyle/>
          <a:p>
            <a:pPr algn="ctr"/>
            <a:r>
              <a:rPr lang="ja-JP" altLang="en-US" sz="3600" b="1">
                <a:latin typeface="ＭＳ ゴシック" panose="020B0609070205080204" pitchFamily="49" charset="-128"/>
                <a:ea typeface="ＭＳ ゴシック" panose="020B0609070205080204" pitchFamily="49" charset="-128"/>
              </a:rPr>
              <a:t>まばたきをすることも大切です</a:t>
            </a:r>
            <a:endParaRPr lang="en-US" altLang="ja-JP" sz="3600" b="1" dirty="0">
              <a:latin typeface="ＭＳ ゴシック" panose="020B0609070205080204" pitchFamily="49" charset="-128"/>
              <a:ea typeface="ＭＳ ゴシック" panose="020B0609070205080204" pitchFamily="49" charset="-128"/>
            </a:endParaRPr>
          </a:p>
        </p:txBody>
      </p:sp>
      <p:pic>
        <p:nvPicPr>
          <p:cNvPr id="9" name="ゲームをしている生徒" descr="男性の顔の絵&#10;&#10;中程度の精度で自動的に生成された説明">
            <a:extLst>
              <a:ext uri="{FF2B5EF4-FFF2-40B4-BE49-F238E27FC236}">
                <a16:creationId xmlns:a16="http://schemas.microsoft.com/office/drawing/2014/main" id="{E8D0DF9C-E740-5BC9-1F34-64B7B5A23591}"/>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157213" y="1666477"/>
            <a:ext cx="4707327" cy="4850593"/>
          </a:xfrm>
          <a:prstGeom prst="rect">
            <a:avLst/>
          </a:prstGeom>
        </p:spPr>
      </p:pic>
      <p:pic>
        <p:nvPicPr>
          <p:cNvPr id="12" name="ドライアイの生徒" descr="ロゴ&#10;&#10;中程度の精度で自動的に生成された説明">
            <a:extLst>
              <a:ext uri="{FF2B5EF4-FFF2-40B4-BE49-F238E27FC236}">
                <a16:creationId xmlns:a16="http://schemas.microsoft.com/office/drawing/2014/main" id="{07425801-614D-0E57-F84E-D491077F21C8}"/>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6547276" y="1566818"/>
            <a:ext cx="4298696" cy="5029917"/>
          </a:xfrm>
          <a:prstGeom prst="rect">
            <a:avLst/>
          </a:prstGeom>
        </p:spPr>
      </p:pic>
      <p:pic>
        <p:nvPicPr>
          <p:cNvPr id="17" name="目を開ける生徒" descr="ロゴ&#10;&#10;低い精度で自動的に生成された説明">
            <a:extLst>
              <a:ext uri="{FF2B5EF4-FFF2-40B4-BE49-F238E27FC236}">
                <a16:creationId xmlns:a16="http://schemas.microsoft.com/office/drawing/2014/main" id="{47F7C07B-FA31-281B-ACCC-1A80A0799AF9}"/>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6561134" y="1590237"/>
            <a:ext cx="4319768" cy="5006498"/>
          </a:xfrm>
          <a:prstGeom prst="rect">
            <a:avLst/>
          </a:prstGeom>
        </p:spPr>
      </p:pic>
      <p:pic>
        <p:nvPicPr>
          <p:cNvPr id="15" name="目を閉じる生徒" descr="ロゴ&#10;&#10;自動的に生成された説明">
            <a:extLst>
              <a:ext uri="{FF2B5EF4-FFF2-40B4-BE49-F238E27FC236}">
                <a16:creationId xmlns:a16="http://schemas.microsoft.com/office/drawing/2014/main" id="{5FB5C5DF-00DE-2C37-9386-12626171858E}"/>
              </a:ext>
            </a:extLst>
          </p:cNvPr>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a:xfrm>
            <a:off x="6547033" y="1576858"/>
            <a:ext cx="4320853" cy="5029916"/>
          </a:xfrm>
          <a:prstGeom prst="rect">
            <a:avLst/>
          </a:prstGeom>
        </p:spPr>
      </p:pic>
    </p:spTree>
    <p:extLst>
      <p:ext uri="{BB962C8B-B14F-4D97-AF65-F5344CB8AC3E}">
        <p14:creationId xmlns:p14="http://schemas.microsoft.com/office/powerpoint/2010/main" val="341284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par>
                          <p:cTn id="13" fill="hold">
                            <p:stCondLst>
                              <p:cond delay="500"/>
                            </p:stCondLst>
                            <p:childTnLst>
                              <p:par>
                                <p:cTn id="14" presetID="10" presetClass="entr" presetSubtype="0" fill="hold" nodeType="afterEffect">
                                  <p:stCondLst>
                                    <p:cond delay="100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par>
                          <p:cTn id="17" fill="hold">
                            <p:stCondLst>
                              <p:cond delay="2000"/>
                            </p:stCondLst>
                            <p:childTnLst>
                              <p:par>
                                <p:cTn id="18" presetID="10" presetClass="exit" presetSubtype="0" fill="hold" nodeType="afterEffect">
                                  <p:stCondLst>
                                    <p:cond delay="0"/>
                                  </p:stCondLst>
                                  <p:childTnLst>
                                    <p:animEffect transition="out" filter="fade">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タイトル枠"/>
          <p:cNvSpPr/>
          <p:nvPr/>
        </p:nvSpPr>
        <p:spPr>
          <a:xfrm>
            <a:off x="804472" y="335233"/>
            <a:ext cx="10583056" cy="1061364"/>
          </a:xfrm>
          <a:prstGeom prst="flowChartAlternateProcess">
            <a:avLst/>
          </a:prstGeom>
          <a:solidFill>
            <a:srgbClr val="CAE6D7"/>
          </a:solidFill>
          <a:ln>
            <a:no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58" name="タイトル">
            <a:extLst>
              <a:ext uri="{FF2B5EF4-FFF2-40B4-BE49-F238E27FC236}">
                <a16:creationId xmlns:a16="http://schemas.microsoft.com/office/drawing/2014/main" id="{B3317F53-3B43-48F7-9E52-FF5203E83E7C}"/>
              </a:ext>
            </a:extLst>
          </p:cNvPr>
          <p:cNvSpPr txBox="1"/>
          <p:nvPr/>
        </p:nvSpPr>
        <p:spPr>
          <a:xfrm>
            <a:off x="1152111" y="529090"/>
            <a:ext cx="9989314" cy="646331"/>
          </a:xfrm>
          <a:prstGeom prst="rect">
            <a:avLst/>
          </a:prstGeom>
          <a:noFill/>
        </p:spPr>
        <p:txBody>
          <a:bodyPr wrap="square" rtlCol="0">
            <a:spAutoFit/>
          </a:bodyPr>
          <a:lstStyle/>
          <a:p>
            <a:pPr algn="ctr"/>
            <a:r>
              <a:rPr lang="ja-JP" altLang="en-US" sz="3600" b="1">
                <a:latin typeface="ＭＳ ゴシック" panose="020B0609070205080204" pitchFamily="49" charset="-128"/>
                <a:ea typeface="ＭＳ ゴシック" panose="020B0609070205080204" pitchFamily="49" charset="-128"/>
              </a:rPr>
              <a:t>日光を浴びよう</a:t>
            </a:r>
            <a:endParaRPr lang="en-US" altLang="ja-JP" sz="3600" b="1" dirty="0">
              <a:latin typeface="ＭＳ ゴシック" panose="020B0609070205080204" pitchFamily="49" charset="-128"/>
              <a:ea typeface="ＭＳ ゴシック" panose="020B0609070205080204" pitchFamily="49" charset="-128"/>
            </a:endParaRPr>
          </a:p>
        </p:txBody>
      </p:sp>
      <p:pic>
        <p:nvPicPr>
          <p:cNvPr id="8" name="屋外活動">
            <a:extLst>
              <a:ext uri="{FF2B5EF4-FFF2-40B4-BE49-F238E27FC236}">
                <a16:creationId xmlns:a16="http://schemas.microsoft.com/office/drawing/2014/main" id="{4D07D046-508F-A09C-34E0-0F9B4AEFBB29}"/>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493565" y="1597434"/>
            <a:ext cx="9187759" cy="5061775"/>
          </a:xfrm>
          <a:prstGeom prst="rect">
            <a:avLst/>
          </a:prstGeom>
        </p:spPr>
      </p:pic>
      <p:pic>
        <p:nvPicPr>
          <p:cNvPr id="3" name="太陽光" descr="図形&#10;&#10;自動的に生成された説明">
            <a:extLst>
              <a:ext uri="{FF2B5EF4-FFF2-40B4-BE49-F238E27FC236}">
                <a16:creationId xmlns:a16="http://schemas.microsoft.com/office/drawing/2014/main" id="{1789CF14-897A-8B94-A43E-47F11319DA1F}"/>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2991974" y="1657685"/>
            <a:ext cx="6814042" cy="4882335"/>
          </a:xfrm>
          <a:prstGeom prst="rect">
            <a:avLst/>
          </a:prstGeom>
        </p:spPr>
      </p:pic>
    </p:spTree>
    <p:extLst>
      <p:ext uri="{BB962C8B-B14F-4D97-AF65-F5344CB8AC3E}">
        <p14:creationId xmlns:p14="http://schemas.microsoft.com/office/powerpoint/2010/main" val="291380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72314155-BCED-2B54-9BDF-EA7EE29FD486}"/>
              </a:ext>
            </a:extLst>
          </p:cNvPr>
          <p:cNvSpPr/>
          <p:nvPr/>
        </p:nvSpPr>
        <p:spPr>
          <a:xfrm>
            <a:off x="1258957" y="1895061"/>
            <a:ext cx="9621078" cy="364434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864EBD3D-5BE9-89B7-467C-0B6D934A4DB2}"/>
              </a:ext>
            </a:extLst>
          </p:cNvPr>
          <p:cNvSpPr txBox="1"/>
          <p:nvPr/>
        </p:nvSpPr>
        <p:spPr>
          <a:xfrm>
            <a:off x="1616765" y="901148"/>
            <a:ext cx="10575235" cy="646331"/>
          </a:xfrm>
          <a:prstGeom prst="rect">
            <a:avLst/>
          </a:prstGeom>
          <a:noFill/>
        </p:spPr>
        <p:txBody>
          <a:bodyPr wrap="square" rtlCol="0">
            <a:spAutoFit/>
          </a:bodyPr>
          <a:lstStyle/>
          <a:p>
            <a:r>
              <a:rPr kumimoji="1" lang="ja-JP" altLang="en-US">
                <a:latin typeface="MS Mincho" panose="02020609040205080304" pitchFamily="49" charset="-128"/>
                <a:ea typeface="MS Mincho" panose="02020609040205080304" pitchFamily="49" charset="-128"/>
              </a:rPr>
              <a:t>監修：綾木</a:t>
            </a:r>
            <a:r>
              <a:rPr lang="en-US" altLang="ja-JP" dirty="0">
                <a:latin typeface="MS Mincho" panose="02020609040205080304" pitchFamily="49" charset="-128"/>
                <a:ea typeface="MS Mincho" panose="02020609040205080304" pitchFamily="49" charset="-128"/>
              </a:rPr>
              <a:t> </a:t>
            </a:r>
            <a:r>
              <a:rPr lang="ja-JP" altLang="en-US">
                <a:latin typeface="MS Mincho" panose="02020609040205080304" pitchFamily="49" charset="-128"/>
                <a:ea typeface="MS Mincho" panose="02020609040205080304" pitchFamily="49" charset="-128"/>
              </a:rPr>
              <a:t>雅彦</a:t>
            </a:r>
            <a:r>
              <a:rPr lang="en-US" altLang="ja-JP" dirty="0">
                <a:latin typeface="MS Mincho" panose="02020609040205080304" pitchFamily="49" charset="-128"/>
                <a:ea typeface="MS Mincho" panose="02020609040205080304" pitchFamily="49" charset="-128"/>
              </a:rPr>
              <a:t> </a:t>
            </a:r>
            <a:r>
              <a:rPr lang="ja-JP" altLang="en-US">
                <a:latin typeface="MS Mincho" panose="02020609040205080304" pitchFamily="49" charset="-128"/>
                <a:ea typeface="MS Mincho" panose="02020609040205080304" pitchFamily="49" charset="-128"/>
              </a:rPr>
              <a:t>先生（</a:t>
            </a:r>
            <a:r>
              <a:rPr lang="ja-JP" altLang="en-US" b="0" i="0" u="none" strike="noStrike">
                <a:solidFill>
                  <a:srgbClr val="000000"/>
                </a:solidFill>
                <a:effectLst/>
                <a:latin typeface="MS Mincho" panose="02020609040205080304" pitchFamily="49" charset="-128"/>
                <a:ea typeface="MS Mincho" panose="02020609040205080304" pitchFamily="49" charset="-128"/>
              </a:rPr>
              <a:t>中京眼科 視覚研究所 研究員／慶應義塾大学 医学部 講師）</a:t>
            </a:r>
            <a:endParaRPr lang="en-US" altLang="ja-JP" b="0" i="0" u="none" strike="noStrike" dirty="0">
              <a:solidFill>
                <a:srgbClr val="000000"/>
              </a:solidFill>
              <a:effectLst/>
              <a:latin typeface="MS Mincho" panose="02020609040205080304" pitchFamily="49" charset="-128"/>
              <a:ea typeface="MS Mincho" panose="02020609040205080304" pitchFamily="49" charset="-128"/>
            </a:endParaRPr>
          </a:p>
          <a:p>
            <a:r>
              <a:rPr kumimoji="1" lang="ja-JP" altLang="en-US">
                <a:solidFill>
                  <a:srgbClr val="000000"/>
                </a:solidFill>
                <a:latin typeface="MS Mincho" panose="02020609040205080304" pitchFamily="49" charset="-128"/>
                <a:ea typeface="MS Mincho" panose="02020609040205080304" pitchFamily="49" charset="-128"/>
              </a:rPr>
              <a:t>制作：株式会社少年写真新聞社</a:t>
            </a:r>
            <a:endParaRPr kumimoji="1" lang="ja-JP" altLang="en-US">
              <a:latin typeface="MS Mincho" panose="02020609040205080304" pitchFamily="49" charset="-128"/>
              <a:ea typeface="MS Mincho" panose="02020609040205080304" pitchFamily="49" charset="-128"/>
            </a:endParaRPr>
          </a:p>
        </p:txBody>
      </p:sp>
      <p:sp>
        <p:nvSpPr>
          <p:cNvPr id="2" name="テキスト ボックス 1">
            <a:extLst>
              <a:ext uri="{FF2B5EF4-FFF2-40B4-BE49-F238E27FC236}">
                <a16:creationId xmlns:a16="http://schemas.microsoft.com/office/drawing/2014/main" id="{F3EF22D6-A889-7505-DBF4-30970D768101}"/>
              </a:ext>
            </a:extLst>
          </p:cNvPr>
          <p:cNvSpPr txBox="1"/>
          <p:nvPr/>
        </p:nvSpPr>
        <p:spPr>
          <a:xfrm>
            <a:off x="1457739" y="2160104"/>
            <a:ext cx="9276522" cy="3139321"/>
          </a:xfrm>
          <a:prstGeom prst="rect">
            <a:avLst/>
          </a:prstGeom>
          <a:noFill/>
        </p:spPr>
        <p:txBody>
          <a:bodyPr wrap="square" rtlCol="0">
            <a:spAutoFit/>
          </a:bodyPr>
          <a:lstStyle/>
          <a:p>
            <a:r>
              <a:rPr kumimoji="1" lang="ja-JP" altLang="en-US">
                <a:latin typeface="MS Mincho" panose="02020609040205080304" pitchFamily="49" charset="-128"/>
                <a:ea typeface="MS Mincho" panose="02020609040205080304" pitchFamily="49" charset="-128"/>
              </a:rPr>
              <a:t>　パワーポイントに掲載している、すべてのイラストなどのデータの著作権・使用許諾権は、弊社に帰属します。児童・生徒などへの教育目的としての学校内での使用であれば、ご自由にお使いいただけますが、それ以外の下記の目的での利用や学校外での使用はお断りいたします。</a:t>
            </a:r>
            <a:endParaRPr kumimoji="1" lang="en-US" altLang="ja-JP" dirty="0">
              <a:latin typeface="MS Mincho" panose="02020609040205080304" pitchFamily="49" charset="-128"/>
              <a:ea typeface="MS Mincho" panose="02020609040205080304" pitchFamily="49" charset="-128"/>
            </a:endParaRPr>
          </a:p>
          <a:p>
            <a:endParaRPr lang="en-US" altLang="ja-JP" dirty="0">
              <a:latin typeface="MS Mincho" panose="02020609040205080304" pitchFamily="49" charset="-128"/>
              <a:ea typeface="MS Mincho" panose="02020609040205080304" pitchFamily="49" charset="-128"/>
            </a:endParaRPr>
          </a:p>
          <a:p>
            <a:r>
              <a:rPr kumimoji="1" lang="ja-JP" altLang="en-US">
                <a:latin typeface="MS Mincho" panose="02020609040205080304" pitchFamily="49" charset="-128"/>
                <a:ea typeface="MS Mincho" panose="02020609040205080304" pitchFamily="49" charset="-128"/>
              </a:rPr>
              <a:t>・商業利用</a:t>
            </a:r>
            <a:endParaRPr kumimoji="1" lang="en-US" altLang="ja-JP" dirty="0">
              <a:latin typeface="MS Mincho" panose="02020609040205080304" pitchFamily="49" charset="-128"/>
              <a:ea typeface="MS Mincho" panose="02020609040205080304" pitchFamily="49" charset="-128"/>
            </a:endParaRPr>
          </a:p>
          <a:p>
            <a:r>
              <a:rPr lang="ja-JP" altLang="en-US">
                <a:latin typeface="MS Mincho" panose="02020609040205080304" pitchFamily="49" charset="-128"/>
                <a:ea typeface="MS Mincho" panose="02020609040205080304" pitchFamily="49" charset="-128"/>
              </a:rPr>
              <a:t>・養護教諭部会、教育委員会などで共同所有して複数の利用者が利用すること</a:t>
            </a:r>
            <a:r>
              <a:rPr lang="en-US" altLang="ja-JP" dirty="0">
                <a:latin typeface="MS Mincho" panose="02020609040205080304" pitchFamily="49" charset="-128"/>
                <a:ea typeface="MS Mincho" panose="02020609040205080304" pitchFamily="49" charset="-128"/>
              </a:rPr>
              <a:t> </a:t>
            </a:r>
            <a:r>
              <a:rPr lang="ja-JP" altLang="en-US">
                <a:latin typeface="MS Mincho" panose="02020609040205080304" pitchFamily="49" charset="-128"/>
                <a:ea typeface="MS Mincho" panose="02020609040205080304" pitchFamily="49" charset="-128"/>
              </a:rPr>
              <a:t>など</a:t>
            </a:r>
            <a:endParaRPr lang="en-US" altLang="ja-JP" dirty="0">
              <a:latin typeface="MS Mincho" panose="02020609040205080304" pitchFamily="49" charset="-128"/>
              <a:ea typeface="MS Mincho" panose="02020609040205080304" pitchFamily="49" charset="-128"/>
            </a:endParaRPr>
          </a:p>
          <a:p>
            <a:endParaRPr kumimoji="1" lang="en-US" altLang="ja-JP" dirty="0">
              <a:latin typeface="MS Mincho" panose="02020609040205080304" pitchFamily="49" charset="-128"/>
              <a:ea typeface="MS Mincho" panose="02020609040205080304" pitchFamily="49" charset="-128"/>
            </a:endParaRPr>
          </a:p>
          <a:p>
            <a:r>
              <a:rPr lang="ja-JP" altLang="en-US">
                <a:latin typeface="MS Mincho" panose="02020609040205080304" pitchFamily="49" charset="-128"/>
                <a:ea typeface="MS Mincho" panose="02020609040205080304" pitchFamily="49" charset="-128"/>
              </a:rPr>
              <a:t>　なお、インターネットでの使用に関しては、サーバーを介しての校内使用など、校内で児童・生徒や教職員のみに限定して視聴できる場合を除き、第三者が視聴・利用できる形での使用はできません。</a:t>
            </a:r>
            <a:endParaRPr kumimoji="1" lang="ja-JP" altLang="en-US">
              <a:latin typeface="MS Mincho" panose="02020609040205080304" pitchFamily="49" charset="-128"/>
              <a:ea typeface="MS Mincho" panose="02020609040205080304" pitchFamily="49" charset="-128"/>
            </a:endParaRPr>
          </a:p>
        </p:txBody>
      </p:sp>
    </p:spTree>
    <p:extLst>
      <p:ext uri="{BB962C8B-B14F-4D97-AF65-F5344CB8AC3E}">
        <p14:creationId xmlns:p14="http://schemas.microsoft.com/office/powerpoint/2010/main" val="33969316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4717</TotalTime>
  <Words>658</Words>
  <Application>Microsoft Macintosh PowerPoint</Application>
  <PresentationFormat>ワイド画面</PresentationFormat>
  <Paragraphs>48</Paragraphs>
  <Slides>9</Slides>
  <Notes>9</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9</vt:i4>
      </vt:variant>
    </vt:vector>
  </HeadingPairs>
  <TitlesOfParts>
    <vt:vector size="16" baseType="lpstr">
      <vt:lpstr>MS Gothic</vt:lpstr>
      <vt:lpstr>MS Gothic</vt:lpstr>
      <vt:lpstr>MS Mincho</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豊島 大蔵</cp:lastModifiedBy>
  <cp:revision>376</cp:revision>
  <cp:lastPrinted>2024-08-02T02:02:35Z</cp:lastPrinted>
  <dcterms:created xsi:type="dcterms:W3CDTF">2021-04-02T05:43:33Z</dcterms:created>
  <dcterms:modified xsi:type="dcterms:W3CDTF">2024-08-02T06:04:43Z</dcterms:modified>
</cp:coreProperties>
</file>